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4233" r:id="rId2"/>
    <p:sldMasterId id="2147484275" r:id="rId3"/>
    <p:sldMasterId id="2147484287" r:id="rId4"/>
  </p:sldMasterIdLst>
  <p:notesMasterIdLst>
    <p:notesMasterId r:id="rId32"/>
  </p:notesMasterIdLst>
  <p:sldIdLst>
    <p:sldId id="350" r:id="rId5"/>
    <p:sldId id="344" r:id="rId6"/>
    <p:sldId id="307" r:id="rId7"/>
    <p:sldId id="362" r:id="rId8"/>
    <p:sldId id="349" r:id="rId9"/>
    <p:sldId id="357" r:id="rId10"/>
    <p:sldId id="345" r:id="rId11"/>
    <p:sldId id="293" r:id="rId12"/>
    <p:sldId id="294" r:id="rId13"/>
    <p:sldId id="295" r:id="rId14"/>
    <p:sldId id="298" r:id="rId15"/>
    <p:sldId id="301" r:id="rId16"/>
    <p:sldId id="359" r:id="rId17"/>
    <p:sldId id="330" r:id="rId18"/>
    <p:sldId id="326" r:id="rId19"/>
    <p:sldId id="329" r:id="rId20"/>
    <p:sldId id="342" r:id="rId21"/>
    <p:sldId id="348" r:id="rId22"/>
    <p:sldId id="282" r:id="rId23"/>
    <p:sldId id="331" r:id="rId24"/>
    <p:sldId id="347" r:id="rId25"/>
    <p:sldId id="333" r:id="rId26"/>
    <p:sldId id="351" r:id="rId27"/>
    <p:sldId id="284" r:id="rId28"/>
    <p:sldId id="327" r:id="rId29"/>
    <p:sldId id="260" r:id="rId30"/>
    <p:sldId id="334" r:id="rId3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B0"/>
    <a:srgbClr val="080808"/>
    <a:srgbClr val="FF3300"/>
    <a:srgbClr val="33CCFF"/>
    <a:srgbClr val="A66D3A"/>
    <a:srgbClr val="AB9B23"/>
    <a:srgbClr val="003300"/>
    <a:srgbClr val="B73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F7E9B-890E-4C46-9771-F6A90F33105E}" v="171" dt="2025-03-01T07:56:44.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p:cViewPr varScale="1">
        <p:scale>
          <a:sx n="66" d="100"/>
          <a:sy n="66" d="100"/>
        </p:scale>
        <p:origin x="644" y="1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asekhar Reddy Poonuru" userId="6d2af9dbb7b12c40" providerId="LiveId" clId="{3DFF7E9B-890E-4C46-9771-F6A90F33105E}"/>
    <pc:docChg chg="undo redo custSel addSld delSld modSld sldOrd modMainMaster modNotesMaster">
      <pc:chgData name="Rajasekhar Reddy Poonuru" userId="6d2af9dbb7b12c40" providerId="LiveId" clId="{3DFF7E9B-890E-4C46-9771-F6A90F33105E}" dt="2025-03-01T07:59:31.288" v="2620" actId="1076"/>
      <pc:docMkLst>
        <pc:docMk/>
      </pc:docMkLst>
      <pc:sldChg chg="del">
        <pc:chgData name="Rajasekhar Reddy Poonuru" userId="6d2af9dbb7b12c40" providerId="LiveId" clId="{3DFF7E9B-890E-4C46-9771-F6A90F33105E}" dt="2025-03-01T04:49:32.063" v="39" actId="47"/>
        <pc:sldMkLst>
          <pc:docMk/>
          <pc:sldMk cId="0" sldId="259"/>
        </pc:sldMkLst>
      </pc:sldChg>
      <pc:sldChg chg="modSp mod">
        <pc:chgData name="Rajasekhar Reddy Poonuru" userId="6d2af9dbb7b12c40" providerId="LiveId" clId="{3DFF7E9B-890E-4C46-9771-F6A90F33105E}" dt="2025-03-01T07:58:52.173" v="2613" actId="2711"/>
        <pc:sldMkLst>
          <pc:docMk/>
          <pc:sldMk cId="0" sldId="260"/>
        </pc:sldMkLst>
        <pc:spChg chg="mod">
          <ac:chgData name="Rajasekhar Reddy Poonuru" userId="6d2af9dbb7b12c40" providerId="LiveId" clId="{3DFF7E9B-890E-4C46-9771-F6A90F33105E}" dt="2025-03-01T05:47:48.359" v="1368"/>
          <ac:spMkLst>
            <pc:docMk/>
            <pc:sldMk cId="0" sldId="260"/>
            <ac:spMk id="4100" creationId="{00000000-0000-0000-0000-000000000000}"/>
          </ac:spMkLst>
        </pc:spChg>
        <pc:spChg chg="mod">
          <ac:chgData name="Rajasekhar Reddy Poonuru" userId="6d2af9dbb7b12c40" providerId="LiveId" clId="{3DFF7E9B-890E-4C46-9771-F6A90F33105E}" dt="2025-03-01T07:58:52.173" v="2613" actId="2711"/>
          <ac:spMkLst>
            <pc:docMk/>
            <pc:sldMk cId="0" sldId="260"/>
            <ac:spMk id="4101" creationId="{00000000-0000-0000-0000-000000000000}"/>
          </ac:spMkLst>
        </pc:spChg>
        <pc:spChg chg="mod">
          <ac:chgData name="Rajasekhar Reddy Poonuru" userId="6d2af9dbb7b12c40" providerId="LiveId" clId="{3DFF7E9B-890E-4C46-9771-F6A90F33105E}" dt="2025-03-01T07:58:47.136" v="2612" actId="2711"/>
          <ac:spMkLst>
            <pc:docMk/>
            <pc:sldMk cId="0" sldId="260"/>
            <ac:spMk id="4102" creationId="{00000000-0000-0000-0000-000000000000}"/>
          </ac:spMkLst>
        </pc:spChg>
        <pc:graphicFrameChg chg="mod">
          <ac:chgData name="Rajasekhar Reddy Poonuru" userId="6d2af9dbb7b12c40" providerId="LiveId" clId="{3DFF7E9B-890E-4C46-9771-F6A90F33105E}" dt="2025-03-01T05:47:48.359" v="1368"/>
          <ac:graphicFrameMkLst>
            <pc:docMk/>
            <pc:sldMk cId="0" sldId="260"/>
            <ac:graphicFrameMk id="4098" creationId="{00000000-0000-0000-0000-000000000000}"/>
          </ac:graphicFrameMkLst>
        </pc:graphicFrameChg>
        <pc:graphicFrameChg chg="mod">
          <ac:chgData name="Rajasekhar Reddy Poonuru" userId="6d2af9dbb7b12c40" providerId="LiveId" clId="{3DFF7E9B-890E-4C46-9771-F6A90F33105E}" dt="2025-03-01T05:47:48.359" v="1368"/>
          <ac:graphicFrameMkLst>
            <pc:docMk/>
            <pc:sldMk cId="0" sldId="260"/>
            <ac:graphicFrameMk id="4099" creationId="{00000000-0000-0000-0000-000000000000}"/>
          </ac:graphicFrameMkLst>
        </pc:graphicFrameChg>
      </pc:sldChg>
      <pc:sldChg chg="del">
        <pc:chgData name="Rajasekhar Reddy Poonuru" userId="6d2af9dbb7b12c40" providerId="LiveId" clId="{3DFF7E9B-890E-4C46-9771-F6A90F33105E}" dt="2025-03-01T04:49:37.914" v="41" actId="47"/>
        <pc:sldMkLst>
          <pc:docMk/>
          <pc:sldMk cId="0" sldId="262"/>
        </pc:sldMkLst>
      </pc:sldChg>
      <pc:sldChg chg="addSp modSp mod">
        <pc:chgData name="Rajasekhar Reddy Poonuru" userId="6d2af9dbb7b12c40" providerId="LiveId" clId="{3DFF7E9B-890E-4C46-9771-F6A90F33105E}" dt="2025-03-01T07:56:59.528" v="2588" actId="1076"/>
        <pc:sldMkLst>
          <pc:docMk/>
          <pc:sldMk cId="0" sldId="282"/>
        </pc:sldMkLst>
        <pc:spChg chg="mod">
          <ac:chgData name="Rajasekhar Reddy Poonuru" userId="6d2af9dbb7b12c40" providerId="LiveId" clId="{3DFF7E9B-890E-4C46-9771-F6A90F33105E}" dt="2025-03-01T07:56:54.933" v="2586" actId="14100"/>
          <ac:spMkLst>
            <pc:docMk/>
            <pc:sldMk cId="0" sldId="282"/>
            <ac:spMk id="39938" creationId="{00000000-0000-0000-0000-000000000000}"/>
          </ac:spMkLst>
        </pc:spChg>
        <pc:spChg chg="mod">
          <ac:chgData name="Rajasekhar Reddy Poonuru" userId="6d2af9dbb7b12c40" providerId="LiveId" clId="{3DFF7E9B-890E-4C46-9771-F6A90F33105E}" dt="2025-03-01T07:56:54.933" v="2586" actId="14100"/>
          <ac:spMkLst>
            <pc:docMk/>
            <pc:sldMk cId="0" sldId="282"/>
            <ac:spMk id="39939" creationId="{00000000-0000-0000-0000-000000000000}"/>
          </ac:spMkLst>
        </pc:spChg>
        <pc:picChg chg="add mod">
          <ac:chgData name="Rajasekhar Reddy Poonuru" userId="6d2af9dbb7b12c40" providerId="LiveId" clId="{3DFF7E9B-890E-4C46-9771-F6A90F33105E}" dt="2025-03-01T07:56:59.528" v="2588" actId="1076"/>
          <ac:picMkLst>
            <pc:docMk/>
            <pc:sldMk cId="0" sldId="282"/>
            <ac:picMk id="2" creationId="{E2D5583F-F7A1-1966-2C66-CB9DED52F325}"/>
          </ac:picMkLst>
        </pc:picChg>
      </pc:sldChg>
      <pc:sldChg chg="modSp">
        <pc:chgData name="Rajasekhar Reddy Poonuru" userId="6d2af9dbb7b12c40" providerId="LiveId" clId="{3DFF7E9B-890E-4C46-9771-F6A90F33105E}" dt="2025-03-01T05:47:48.359" v="1368"/>
        <pc:sldMkLst>
          <pc:docMk/>
          <pc:sldMk cId="0" sldId="284"/>
        </pc:sldMkLst>
        <pc:spChg chg="mod">
          <ac:chgData name="Rajasekhar Reddy Poonuru" userId="6d2af9dbb7b12c40" providerId="LiveId" clId="{3DFF7E9B-890E-4C46-9771-F6A90F33105E}" dt="2025-03-01T05:47:48.359" v="1368"/>
          <ac:spMkLst>
            <pc:docMk/>
            <pc:sldMk cId="0" sldId="284"/>
            <ac:spMk id="3076" creationId="{00000000-0000-0000-0000-000000000000}"/>
          </ac:spMkLst>
        </pc:spChg>
        <pc:spChg chg="mod">
          <ac:chgData name="Rajasekhar Reddy Poonuru" userId="6d2af9dbb7b12c40" providerId="LiveId" clId="{3DFF7E9B-890E-4C46-9771-F6A90F33105E}" dt="2025-03-01T05:47:48.359" v="1368"/>
          <ac:spMkLst>
            <pc:docMk/>
            <pc:sldMk cId="0" sldId="284"/>
            <ac:spMk id="3077" creationId="{00000000-0000-0000-0000-000000000000}"/>
          </ac:spMkLst>
        </pc:spChg>
        <pc:spChg chg="mod">
          <ac:chgData name="Rajasekhar Reddy Poonuru" userId="6d2af9dbb7b12c40" providerId="LiveId" clId="{3DFF7E9B-890E-4C46-9771-F6A90F33105E}" dt="2025-03-01T05:47:48.359" v="1368"/>
          <ac:spMkLst>
            <pc:docMk/>
            <pc:sldMk cId="0" sldId="284"/>
            <ac:spMk id="3079" creationId="{00000000-0000-0000-0000-000000000000}"/>
          </ac:spMkLst>
        </pc:spChg>
        <pc:graphicFrameChg chg="mod">
          <ac:chgData name="Rajasekhar Reddy Poonuru" userId="6d2af9dbb7b12c40" providerId="LiveId" clId="{3DFF7E9B-890E-4C46-9771-F6A90F33105E}" dt="2025-03-01T05:47:48.359" v="1368"/>
          <ac:graphicFrameMkLst>
            <pc:docMk/>
            <pc:sldMk cId="0" sldId="284"/>
            <ac:graphicFrameMk id="3074" creationId="{00000000-0000-0000-0000-000000000000}"/>
          </ac:graphicFrameMkLst>
        </pc:graphicFrameChg>
        <pc:graphicFrameChg chg="mod">
          <ac:chgData name="Rajasekhar Reddy Poonuru" userId="6d2af9dbb7b12c40" providerId="LiveId" clId="{3DFF7E9B-890E-4C46-9771-F6A90F33105E}" dt="2025-03-01T05:47:48.359" v="1368"/>
          <ac:graphicFrameMkLst>
            <pc:docMk/>
            <pc:sldMk cId="0" sldId="284"/>
            <ac:graphicFrameMk id="3075" creationId="{00000000-0000-0000-0000-000000000000}"/>
          </ac:graphicFrameMkLst>
        </pc:graphicFrameChg>
        <pc:picChg chg="mod">
          <ac:chgData name="Rajasekhar Reddy Poonuru" userId="6d2af9dbb7b12c40" providerId="LiveId" clId="{3DFF7E9B-890E-4C46-9771-F6A90F33105E}" dt="2025-03-01T05:47:48.359" v="1368"/>
          <ac:picMkLst>
            <pc:docMk/>
            <pc:sldMk cId="0" sldId="284"/>
            <ac:picMk id="3078" creationId="{00000000-0000-0000-0000-000000000000}"/>
          </ac:picMkLst>
        </pc:picChg>
      </pc:sldChg>
      <pc:sldChg chg="del">
        <pc:chgData name="Rajasekhar Reddy Poonuru" userId="6d2af9dbb7b12c40" providerId="LiveId" clId="{3DFF7E9B-890E-4C46-9771-F6A90F33105E}" dt="2025-03-01T04:49:39.608" v="42" actId="47"/>
        <pc:sldMkLst>
          <pc:docMk/>
          <pc:sldMk cId="0" sldId="288"/>
        </pc:sldMkLst>
      </pc:sldChg>
      <pc:sldChg chg="addSp delSp modSp del mod">
        <pc:chgData name="Rajasekhar Reddy Poonuru" userId="6d2af9dbb7b12c40" providerId="LiveId" clId="{3DFF7E9B-890E-4C46-9771-F6A90F33105E}" dt="2025-03-01T05:03:11.781" v="269" actId="47"/>
        <pc:sldMkLst>
          <pc:docMk/>
          <pc:sldMk cId="0" sldId="291"/>
        </pc:sldMkLst>
        <pc:picChg chg="add mod">
          <ac:chgData name="Rajasekhar Reddy Poonuru" userId="6d2af9dbb7b12c40" providerId="LiveId" clId="{3DFF7E9B-890E-4C46-9771-F6A90F33105E}" dt="2025-03-01T04:48:36.029" v="26" actId="1076"/>
          <ac:picMkLst>
            <pc:docMk/>
            <pc:sldMk cId="0" sldId="291"/>
            <ac:picMk id="2" creationId="{3B0640FB-1BBF-9531-14B7-5A2B8890A2B1}"/>
          </ac:picMkLst>
        </pc:picChg>
        <pc:picChg chg="del">
          <ac:chgData name="Rajasekhar Reddy Poonuru" userId="6d2af9dbb7b12c40" providerId="LiveId" clId="{3DFF7E9B-890E-4C46-9771-F6A90F33105E}" dt="2025-03-01T05:03:09.437" v="268" actId="478"/>
          <ac:picMkLst>
            <pc:docMk/>
            <pc:sldMk cId="0" sldId="291"/>
            <ac:picMk id="15365" creationId="{00000000-0000-0000-0000-000000000000}"/>
          </ac:picMkLst>
        </pc:picChg>
      </pc:sldChg>
      <pc:sldChg chg="del">
        <pc:chgData name="Rajasekhar Reddy Poonuru" userId="6d2af9dbb7b12c40" providerId="LiveId" clId="{3DFF7E9B-890E-4C46-9771-F6A90F33105E}" dt="2025-03-01T04:49:03.048" v="34" actId="47"/>
        <pc:sldMkLst>
          <pc:docMk/>
          <pc:sldMk cId="0" sldId="292"/>
        </pc:sldMkLst>
      </pc:sldChg>
      <pc:sldChg chg="addSp modSp mod">
        <pc:chgData name="Rajasekhar Reddy Poonuru" userId="6d2af9dbb7b12c40" providerId="LiveId" clId="{3DFF7E9B-890E-4C46-9771-F6A90F33105E}" dt="2025-03-01T07:51:34.873" v="2464" actId="123"/>
        <pc:sldMkLst>
          <pc:docMk/>
          <pc:sldMk cId="0" sldId="293"/>
        </pc:sldMkLst>
        <pc:spChg chg="mod">
          <ac:chgData name="Rajasekhar Reddy Poonuru" userId="6d2af9dbb7b12c40" providerId="LiveId" clId="{3DFF7E9B-890E-4C46-9771-F6A90F33105E}" dt="2025-03-01T07:51:34.873" v="2464" actId="123"/>
          <ac:spMkLst>
            <pc:docMk/>
            <pc:sldMk cId="0" sldId="293"/>
            <ac:spMk id="19458" creationId="{00000000-0000-0000-0000-000000000000}"/>
          </ac:spMkLst>
        </pc:spChg>
        <pc:spChg chg="mod">
          <ac:chgData name="Rajasekhar Reddy Poonuru" userId="6d2af9dbb7b12c40" providerId="LiveId" clId="{3DFF7E9B-890E-4C46-9771-F6A90F33105E}" dt="2025-03-01T07:50:40.487" v="2441" actId="2711"/>
          <ac:spMkLst>
            <pc:docMk/>
            <pc:sldMk cId="0" sldId="293"/>
            <ac:spMk id="34819" creationId="{00000000-0000-0000-0000-000000000000}"/>
          </ac:spMkLst>
        </pc:spChg>
        <pc:picChg chg="add mod">
          <ac:chgData name="Rajasekhar Reddy Poonuru" userId="6d2af9dbb7b12c40" providerId="LiveId" clId="{3DFF7E9B-890E-4C46-9771-F6A90F33105E}" dt="2025-03-01T07:50:43.345" v="2442" actId="1076"/>
          <ac:picMkLst>
            <pc:docMk/>
            <pc:sldMk cId="0" sldId="293"/>
            <ac:picMk id="2" creationId="{CC83608F-FE55-C5BB-FEB1-F1F33E685CA8}"/>
          </ac:picMkLst>
        </pc:picChg>
        <pc:picChg chg="add mod">
          <ac:chgData name="Rajasekhar Reddy Poonuru" userId="6d2af9dbb7b12c40" providerId="LiveId" clId="{3DFF7E9B-890E-4C46-9771-F6A90F33105E}" dt="2025-03-01T07:51:32.768" v="2463" actId="1076"/>
          <ac:picMkLst>
            <pc:docMk/>
            <pc:sldMk cId="0" sldId="293"/>
            <ac:picMk id="20483" creationId="{00000000-0000-0000-0000-000000000000}"/>
          </ac:picMkLst>
        </pc:picChg>
      </pc:sldChg>
      <pc:sldChg chg="addSp modSp mod">
        <pc:chgData name="Rajasekhar Reddy Poonuru" userId="6d2af9dbb7b12c40" providerId="LiveId" clId="{3DFF7E9B-890E-4C46-9771-F6A90F33105E}" dt="2025-03-01T07:52:00.680" v="2472" actId="14100"/>
        <pc:sldMkLst>
          <pc:docMk/>
          <pc:sldMk cId="0" sldId="294"/>
        </pc:sldMkLst>
        <pc:spChg chg="mod">
          <ac:chgData name="Rajasekhar Reddy Poonuru" userId="6d2af9dbb7b12c40" providerId="LiveId" clId="{3DFF7E9B-890E-4C46-9771-F6A90F33105E}" dt="2025-03-01T07:52:00.680" v="2472" actId="14100"/>
          <ac:spMkLst>
            <pc:docMk/>
            <pc:sldMk cId="0" sldId="294"/>
            <ac:spMk id="22530" creationId="{00000000-0000-0000-0000-000000000000}"/>
          </ac:spMkLst>
        </pc:spChg>
        <pc:spChg chg="mod">
          <ac:chgData name="Rajasekhar Reddy Poonuru" userId="6d2af9dbb7b12c40" providerId="LiveId" clId="{3DFF7E9B-890E-4C46-9771-F6A90F33105E}" dt="2025-03-01T07:51:51.952" v="2468" actId="14100"/>
          <ac:spMkLst>
            <pc:docMk/>
            <pc:sldMk cId="0" sldId="294"/>
            <ac:spMk id="22531" creationId="{00000000-0000-0000-0000-000000000000}"/>
          </ac:spMkLst>
        </pc:spChg>
        <pc:picChg chg="add mod">
          <ac:chgData name="Rajasekhar Reddy Poonuru" userId="6d2af9dbb7b12c40" providerId="LiveId" clId="{3DFF7E9B-890E-4C46-9771-F6A90F33105E}" dt="2025-03-01T07:51:58.064" v="2471" actId="1076"/>
          <ac:picMkLst>
            <pc:docMk/>
            <pc:sldMk cId="0" sldId="294"/>
            <ac:picMk id="2" creationId="{D44D36FF-6499-5EDA-A2AE-EAE0AE0F230E}"/>
          </ac:picMkLst>
        </pc:picChg>
      </pc:sldChg>
      <pc:sldChg chg="addSp modSp mod">
        <pc:chgData name="Rajasekhar Reddy Poonuru" userId="6d2af9dbb7b12c40" providerId="LiveId" clId="{3DFF7E9B-890E-4C46-9771-F6A90F33105E}" dt="2025-03-01T07:52:24.270" v="2477" actId="1076"/>
        <pc:sldMkLst>
          <pc:docMk/>
          <pc:sldMk cId="0" sldId="295"/>
        </pc:sldMkLst>
        <pc:spChg chg="mod">
          <ac:chgData name="Rajasekhar Reddy Poonuru" userId="6d2af9dbb7b12c40" providerId="LiveId" clId="{3DFF7E9B-890E-4C46-9771-F6A90F33105E}" dt="2025-03-01T07:52:24.270" v="2477" actId="1076"/>
          <ac:spMkLst>
            <pc:docMk/>
            <pc:sldMk cId="0" sldId="295"/>
            <ac:spMk id="23554" creationId="{00000000-0000-0000-0000-000000000000}"/>
          </ac:spMkLst>
        </pc:spChg>
        <pc:spChg chg="mod">
          <ac:chgData name="Rajasekhar Reddy Poonuru" userId="6d2af9dbb7b12c40" providerId="LiveId" clId="{3DFF7E9B-890E-4C46-9771-F6A90F33105E}" dt="2025-03-01T07:52:13.342" v="2473" actId="2711"/>
          <ac:spMkLst>
            <pc:docMk/>
            <pc:sldMk cId="0" sldId="295"/>
            <ac:spMk id="23555" creationId="{00000000-0000-0000-0000-000000000000}"/>
          </ac:spMkLst>
        </pc:spChg>
        <pc:picChg chg="add mod">
          <ac:chgData name="Rajasekhar Reddy Poonuru" userId="6d2af9dbb7b12c40" providerId="LiveId" clId="{3DFF7E9B-890E-4C46-9771-F6A90F33105E}" dt="2025-03-01T07:52:16.364" v="2474" actId="1076"/>
          <ac:picMkLst>
            <pc:docMk/>
            <pc:sldMk cId="0" sldId="295"/>
            <ac:picMk id="2" creationId="{9EE9B83C-6559-9B4A-5205-3DAED13CD572}"/>
          </ac:picMkLst>
        </pc:picChg>
      </pc:sldChg>
      <pc:sldChg chg="del">
        <pc:chgData name="Rajasekhar Reddy Poonuru" userId="6d2af9dbb7b12c40" providerId="LiveId" clId="{3DFF7E9B-890E-4C46-9771-F6A90F33105E}" dt="2025-03-01T04:49:24.880" v="38" actId="47"/>
        <pc:sldMkLst>
          <pc:docMk/>
          <pc:sldMk cId="0" sldId="296"/>
        </pc:sldMkLst>
      </pc:sldChg>
      <pc:sldChg chg="modSp mod">
        <pc:chgData name="Rajasekhar Reddy Poonuru" userId="6d2af9dbb7b12c40" providerId="LiveId" clId="{3DFF7E9B-890E-4C46-9771-F6A90F33105E}" dt="2025-03-01T07:53:42.166" v="2531" actId="20577"/>
        <pc:sldMkLst>
          <pc:docMk/>
          <pc:sldMk cId="0" sldId="298"/>
        </pc:sldMkLst>
        <pc:spChg chg="mod">
          <ac:chgData name="Rajasekhar Reddy Poonuru" userId="6d2af9dbb7b12c40" providerId="LiveId" clId="{3DFF7E9B-890E-4C46-9771-F6A90F33105E}" dt="2025-03-01T07:53:42.166" v="2531" actId="20577"/>
          <ac:spMkLst>
            <pc:docMk/>
            <pc:sldMk cId="0" sldId="298"/>
            <ac:spMk id="24578" creationId="{00000000-0000-0000-0000-000000000000}"/>
          </ac:spMkLst>
        </pc:spChg>
        <pc:spChg chg="mod">
          <ac:chgData name="Rajasekhar Reddy Poonuru" userId="6d2af9dbb7b12c40" providerId="LiveId" clId="{3DFF7E9B-890E-4C46-9771-F6A90F33105E}" dt="2025-03-01T07:53:32.261" v="2521" actId="1035"/>
          <ac:spMkLst>
            <pc:docMk/>
            <pc:sldMk cId="0" sldId="298"/>
            <ac:spMk id="82947" creationId="{00000000-0000-0000-0000-000000000000}"/>
          </ac:spMkLst>
        </pc:spChg>
      </pc:sldChg>
      <pc:sldChg chg="del">
        <pc:chgData name="Rajasekhar Reddy Poonuru" userId="6d2af9dbb7b12c40" providerId="LiveId" clId="{3DFF7E9B-890E-4C46-9771-F6A90F33105E}" dt="2025-03-01T04:49:48.063" v="44" actId="47"/>
        <pc:sldMkLst>
          <pc:docMk/>
          <pc:sldMk cId="0" sldId="300"/>
        </pc:sldMkLst>
      </pc:sldChg>
      <pc:sldChg chg="addSp modSp mod">
        <pc:chgData name="Rajasekhar Reddy Poonuru" userId="6d2af9dbb7b12c40" providerId="LiveId" clId="{3DFF7E9B-890E-4C46-9771-F6A90F33105E}" dt="2025-03-01T07:54:08.775" v="2538" actId="20577"/>
        <pc:sldMkLst>
          <pc:docMk/>
          <pc:sldMk cId="0" sldId="301"/>
        </pc:sldMkLst>
        <pc:spChg chg="mod">
          <ac:chgData name="Rajasekhar Reddy Poonuru" userId="6d2af9dbb7b12c40" providerId="LiveId" clId="{3DFF7E9B-890E-4C46-9771-F6A90F33105E}" dt="2025-03-01T07:54:08.775" v="2538" actId="20577"/>
          <ac:spMkLst>
            <pc:docMk/>
            <pc:sldMk cId="0" sldId="301"/>
            <ac:spMk id="32771" creationId="{00000000-0000-0000-0000-000000000000}"/>
          </ac:spMkLst>
        </pc:spChg>
        <pc:spChg chg="mod">
          <ac:chgData name="Rajasekhar Reddy Poonuru" userId="6d2af9dbb7b12c40" providerId="LiveId" clId="{3DFF7E9B-890E-4C46-9771-F6A90F33105E}" dt="2025-03-01T07:53:51.313" v="2532" actId="2711"/>
          <ac:spMkLst>
            <pc:docMk/>
            <pc:sldMk cId="0" sldId="301"/>
            <ac:spMk id="86019" creationId="{00000000-0000-0000-0000-000000000000}"/>
          </ac:spMkLst>
        </pc:spChg>
        <pc:picChg chg="add mod">
          <ac:chgData name="Rajasekhar Reddy Poonuru" userId="6d2af9dbb7b12c40" providerId="LiveId" clId="{3DFF7E9B-890E-4C46-9771-F6A90F33105E}" dt="2025-03-01T07:53:54.610" v="2533" actId="1076"/>
          <ac:picMkLst>
            <pc:docMk/>
            <pc:sldMk cId="0" sldId="301"/>
            <ac:picMk id="2" creationId="{4C130710-B7E2-8181-1281-09A48A92F043}"/>
          </ac:picMkLst>
        </pc:picChg>
      </pc:sldChg>
      <pc:sldChg chg="addSp delSp modSp add mod">
        <pc:chgData name="Rajasekhar Reddy Poonuru" userId="6d2af9dbb7b12c40" providerId="LiveId" clId="{3DFF7E9B-890E-4C46-9771-F6A90F33105E}" dt="2025-03-01T06:35:52.411" v="2341" actId="1035"/>
        <pc:sldMkLst>
          <pc:docMk/>
          <pc:sldMk cId="3423133475" sldId="307"/>
        </pc:sldMkLst>
        <pc:spChg chg="del mod">
          <ac:chgData name="Rajasekhar Reddy Poonuru" userId="6d2af9dbb7b12c40" providerId="LiveId" clId="{3DFF7E9B-890E-4C46-9771-F6A90F33105E}" dt="2025-03-01T05:27:57.287" v="927" actId="21"/>
          <ac:spMkLst>
            <pc:docMk/>
            <pc:sldMk cId="3423133475" sldId="307"/>
            <ac:spMk id="2" creationId="{D735F7F3-C1B5-4B60-A00A-4EB618DDFB5A}"/>
          </ac:spMkLst>
        </pc:spChg>
        <pc:spChg chg="mod">
          <ac:chgData name="Rajasekhar Reddy Poonuru" userId="6d2af9dbb7b12c40" providerId="LiveId" clId="{3DFF7E9B-890E-4C46-9771-F6A90F33105E}" dt="2025-03-01T06:29:32.688" v="2241" actId="1076"/>
          <ac:spMkLst>
            <pc:docMk/>
            <pc:sldMk cId="3423133475" sldId="307"/>
            <ac:spMk id="3" creationId="{83ACD057-D362-45B6-A5D8-55D4F9FBBE6D}"/>
          </ac:spMkLst>
        </pc:spChg>
        <pc:spChg chg="mod">
          <ac:chgData name="Rajasekhar Reddy Poonuru" userId="6d2af9dbb7b12c40" providerId="LiveId" clId="{3DFF7E9B-890E-4C46-9771-F6A90F33105E}" dt="2025-03-01T05:51:30.807" v="1401" actId="164"/>
          <ac:spMkLst>
            <pc:docMk/>
            <pc:sldMk cId="3423133475" sldId="307"/>
            <ac:spMk id="4" creationId="{DDBDE78A-DD78-4926-8716-6F810137BD33}"/>
          </ac:spMkLst>
        </pc:spChg>
        <pc:spChg chg="mod">
          <ac:chgData name="Rajasekhar Reddy Poonuru" userId="6d2af9dbb7b12c40" providerId="LiveId" clId="{3DFF7E9B-890E-4C46-9771-F6A90F33105E}" dt="2025-03-01T06:29:32.688" v="2241" actId="1076"/>
          <ac:spMkLst>
            <pc:docMk/>
            <pc:sldMk cId="3423133475" sldId="307"/>
            <ac:spMk id="5" creationId="{C2C184D4-F897-4B02-B7D3-FFCB2876FDCF}"/>
          </ac:spMkLst>
        </pc:spChg>
        <pc:spChg chg="mod">
          <ac:chgData name="Rajasekhar Reddy Poonuru" userId="6d2af9dbb7b12c40" providerId="LiveId" clId="{3DFF7E9B-890E-4C46-9771-F6A90F33105E}" dt="2025-03-01T06:29:32.688" v="2241" actId="1076"/>
          <ac:spMkLst>
            <pc:docMk/>
            <pc:sldMk cId="3423133475" sldId="307"/>
            <ac:spMk id="6" creationId="{B9439AFA-9465-4729-9D07-E25244F6C76C}"/>
          </ac:spMkLst>
        </pc:spChg>
        <pc:spChg chg="mod">
          <ac:chgData name="Rajasekhar Reddy Poonuru" userId="6d2af9dbb7b12c40" providerId="LiveId" clId="{3DFF7E9B-890E-4C46-9771-F6A90F33105E}" dt="2025-03-01T06:29:32.688" v="2241" actId="1076"/>
          <ac:spMkLst>
            <pc:docMk/>
            <pc:sldMk cId="3423133475" sldId="307"/>
            <ac:spMk id="7" creationId="{5163608F-4A77-415B-A243-7DE79FBD9A8E}"/>
          </ac:spMkLst>
        </pc:spChg>
        <pc:spChg chg="mod">
          <ac:chgData name="Rajasekhar Reddy Poonuru" userId="6d2af9dbb7b12c40" providerId="LiveId" clId="{3DFF7E9B-890E-4C46-9771-F6A90F33105E}" dt="2025-03-01T06:29:32.688" v="2241" actId="1076"/>
          <ac:spMkLst>
            <pc:docMk/>
            <pc:sldMk cId="3423133475" sldId="307"/>
            <ac:spMk id="8" creationId="{8391BF05-5B57-47A1-A0E9-D13D7D239747}"/>
          </ac:spMkLst>
        </pc:spChg>
        <pc:spChg chg="mod">
          <ac:chgData name="Rajasekhar Reddy Poonuru" userId="6d2af9dbb7b12c40" providerId="LiveId" clId="{3DFF7E9B-890E-4C46-9771-F6A90F33105E}" dt="2025-03-01T06:27:05.590" v="2213" actId="14100"/>
          <ac:spMkLst>
            <pc:docMk/>
            <pc:sldMk cId="3423133475" sldId="307"/>
            <ac:spMk id="9" creationId="{A879F538-837F-4746-8138-74445F255DCC}"/>
          </ac:spMkLst>
        </pc:spChg>
        <pc:spChg chg="mod">
          <ac:chgData name="Rajasekhar Reddy Poonuru" userId="6d2af9dbb7b12c40" providerId="LiveId" clId="{3DFF7E9B-890E-4C46-9771-F6A90F33105E}" dt="2025-03-01T06:29:32.688" v="2241" actId="1076"/>
          <ac:spMkLst>
            <pc:docMk/>
            <pc:sldMk cId="3423133475" sldId="307"/>
            <ac:spMk id="10" creationId="{F50F14AC-CEA6-458E-B157-C29E66108548}"/>
          </ac:spMkLst>
        </pc:spChg>
        <pc:spChg chg="del mod">
          <ac:chgData name="Rajasekhar Reddy Poonuru" userId="6d2af9dbb7b12c40" providerId="LiveId" clId="{3DFF7E9B-890E-4C46-9771-F6A90F33105E}" dt="2025-03-01T05:34:59.405" v="1174" actId="478"/>
          <ac:spMkLst>
            <pc:docMk/>
            <pc:sldMk cId="3423133475" sldId="307"/>
            <ac:spMk id="12" creationId="{F821D587-1D67-45B4-A7F8-ADD9F6DE3995}"/>
          </ac:spMkLst>
        </pc:spChg>
        <pc:spChg chg="del mod">
          <ac:chgData name="Rajasekhar Reddy Poonuru" userId="6d2af9dbb7b12c40" providerId="LiveId" clId="{3DFF7E9B-890E-4C46-9771-F6A90F33105E}" dt="2025-03-01T05:34:54.652" v="1171" actId="478"/>
          <ac:spMkLst>
            <pc:docMk/>
            <pc:sldMk cId="3423133475" sldId="307"/>
            <ac:spMk id="13" creationId="{D3DDF0AB-7311-4324-A374-8EECA5EEF24F}"/>
          </ac:spMkLst>
        </pc:spChg>
        <pc:spChg chg="del mod">
          <ac:chgData name="Rajasekhar Reddy Poonuru" userId="6d2af9dbb7b12c40" providerId="LiveId" clId="{3DFF7E9B-890E-4C46-9771-F6A90F33105E}" dt="2025-03-01T05:59:20.298" v="1535" actId="478"/>
          <ac:spMkLst>
            <pc:docMk/>
            <pc:sldMk cId="3423133475" sldId="307"/>
            <ac:spMk id="15" creationId="{9B3089A1-A096-43A2-8E80-B029D3F26BB8}"/>
          </ac:spMkLst>
        </pc:spChg>
        <pc:spChg chg="del mod">
          <ac:chgData name="Rajasekhar Reddy Poonuru" userId="6d2af9dbb7b12c40" providerId="LiveId" clId="{3DFF7E9B-890E-4C46-9771-F6A90F33105E}" dt="2025-03-01T06:09:47.250" v="1889" actId="478"/>
          <ac:spMkLst>
            <pc:docMk/>
            <pc:sldMk cId="3423133475" sldId="307"/>
            <ac:spMk id="16" creationId="{884BAAEA-37D5-4335-82AF-375FDD5C60AD}"/>
          </ac:spMkLst>
        </pc:spChg>
        <pc:spChg chg="del mod">
          <ac:chgData name="Rajasekhar Reddy Poonuru" userId="6d2af9dbb7b12c40" providerId="LiveId" clId="{3DFF7E9B-890E-4C46-9771-F6A90F33105E}" dt="2025-03-01T05:23:56.700" v="764" actId="478"/>
          <ac:spMkLst>
            <pc:docMk/>
            <pc:sldMk cId="3423133475" sldId="307"/>
            <ac:spMk id="18" creationId="{D1D86DB4-42B8-46DB-AD35-DF9F115B1D9C}"/>
          </ac:spMkLst>
        </pc:spChg>
        <pc:spChg chg="del mod">
          <ac:chgData name="Rajasekhar Reddy Poonuru" userId="6d2af9dbb7b12c40" providerId="LiveId" clId="{3DFF7E9B-890E-4C46-9771-F6A90F33105E}" dt="2025-03-01T05:27:35.298" v="922"/>
          <ac:spMkLst>
            <pc:docMk/>
            <pc:sldMk cId="3423133475" sldId="307"/>
            <ac:spMk id="19" creationId="{72C4EB25-E205-445F-84E8-A9D69C2319F3}"/>
          </ac:spMkLst>
        </pc:spChg>
        <pc:spChg chg="del mod">
          <ac:chgData name="Rajasekhar Reddy Poonuru" userId="6d2af9dbb7b12c40" providerId="LiveId" clId="{3DFF7E9B-890E-4C46-9771-F6A90F33105E}" dt="2025-03-01T05:45:31.932" v="1342" actId="478"/>
          <ac:spMkLst>
            <pc:docMk/>
            <pc:sldMk cId="3423133475" sldId="307"/>
            <ac:spMk id="21" creationId="{FD99BDAE-1240-41DC-A94A-22CB7DD0BF58}"/>
          </ac:spMkLst>
        </pc:spChg>
        <pc:spChg chg="del mod">
          <ac:chgData name="Rajasekhar Reddy Poonuru" userId="6d2af9dbb7b12c40" providerId="LiveId" clId="{3DFF7E9B-890E-4C46-9771-F6A90F33105E}" dt="2025-03-01T05:18:33.394" v="528"/>
          <ac:spMkLst>
            <pc:docMk/>
            <pc:sldMk cId="3423133475" sldId="307"/>
            <ac:spMk id="22" creationId="{F2BD3551-40EF-460C-9A6E-80CD55629859}"/>
          </ac:spMkLst>
        </pc:spChg>
        <pc:spChg chg="del">
          <ac:chgData name="Rajasekhar Reddy Poonuru" userId="6d2af9dbb7b12c40" providerId="LiveId" clId="{3DFF7E9B-890E-4C46-9771-F6A90F33105E}" dt="2025-03-01T06:10:14.469" v="1909" actId="478"/>
          <ac:spMkLst>
            <pc:docMk/>
            <pc:sldMk cId="3423133475" sldId="307"/>
            <ac:spMk id="24" creationId="{AA5B4100-3244-4EBD-A019-95FC8FB9FABF}"/>
          </ac:spMkLst>
        </pc:spChg>
        <pc:spChg chg="del mod">
          <ac:chgData name="Rajasekhar Reddy Poonuru" userId="6d2af9dbb7b12c40" providerId="LiveId" clId="{3DFF7E9B-890E-4C46-9771-F6A90F33105E}" dt="2025-03-01T06:15:24.297" v="1983" actId="478"/>
          <ac:spMkLst>
            <pc:docMk/>
            <pc:sldMk cId="3423133475" sldId="307"/>
            <ac:spMk id="25" creationId="{C0F9DD70-99CB-4712-B1CD-B4051F2D2EEB}"/>
          </ac:spMkLst>
        </pc:spChg>
        <pc:spChg chg="del mod">
          <ac:chgData name="Rajasekhar Reddy Poonuru" userId="6d2af9dbb7b12c40" providerId="LiveId" clId="{3DFF7E9B-890E-4C46-9771-F6A90F33105E}" dt="2025-03-01T05:16:15.498" v="442" actId="478"/>
          <ac:spMkLst>
            <pc:docMk/>
            <pc:sldMk cId="3423133475" sldId="307"/>
            <ac:spMk id="27" creationId="{06050592-A3F6-453C-8F30-5AF26666AAD1}"/>
          </ac:spMkLst>
        </pc:spChg>
        <pc:spChg chg="del">
          <ac:chgData name="Rajasekhar Reddy Poonuru" userId="6d2af9dbb7b12c40" providerId="LiveId" clId="{3DFF7E9B-890E-4C46-9771-F6A90F33105E}" dt="2025-03-01T05:32:40.585" v="1129" actId="478"/>
          <ac:spMkLst>
            <pc:docMk/>
            <pc:sldMk cId="3423133475" sldId="307"/>
            <ac:spMk id="28" creationId="{9223544F-D1E8-477D-B66E-6B3C1EF3A311}"/>
          </ac:spMkLst>
        </pc:spChg>
        <pc:spChg chg="del mod">
          <ac:chgData name="Rajasekhar Reddy Poonuru" userId="6d2af9dbb7b12c40" providerId="LiveId" clId="{3DFF7E9B-890E-4C46-9771-F6A90F33105E}" dt="2025-03-01T05:59:17.100" v="1533" actId="478"/>
          <ac:spMkLst>
            <pc:docMk/>
            <pc:sldMk cId="3423133475" sldId="307"/>
            <ac:spMk id="29" creationId="{48E419E6-7780-429D-8F99-25E9E53370F3}"/>
          </ac:spMkLst>
        </pc:spChg>
        <pc:spChg chg="del">
          <ac:chgData name="Rajasekhar Reddy Poonuru" userId="6d2af9dbb7b12c40" providerId="LiveId" clId="{3DFF7E9B-890E-4C46-9771-F6A90F33105E}" dt="2025-03-01T05:48:16.577" v="1371" actId="478"/>
          <ac:spMkLst>
            <pc:docMk/>
            <pc:sldMk cId="3423133475" sldId="307"/>
            <ac:spMk id="30" creationId="{639AAA68-CDBC-4202-8A50-BBD7057A952F}"/>
          </ac:spMkLst>
        </pc:spChg>
        <pc:spChg chg="del mod">
          <ac:chgData name="Rajasekhar Reddy Poonuru" userId="6d2af9dbb7b12c40" providerId="LiveId" clId="{3DFF7E9B-890E-4C46-9771-F6A90F33105E}" dt="2025-03-01T05:35:29.127" v="1180" actId="478"/>
          <ac:spMkLst>
            <pc:docMk/>
            <pc:sldMk cId="3423133475" sldId="307"/>
            <ac:spMk id="31" creationId="{C685B709-221E-416F-B5BB-16BEE3B15517}"/>
          </ac:spMkLst>
        </pc:spChg>
        <pc:spChg chg="del mod">
          <ac:chgData name="Rajasekhar Reddy Poonuru" userId="6d2af9dbb7b12c40" providerId="LiveId" clId="{3DFF7E9B-890E-4C46-9771-F6A90F33105E}" dt="2025-03-01T05:59:15.808" v="1532" actId="478"/>
          <ac:spMkLst>
            <pc:docMk/>
            <pc:sldMk cId="3423133475" sldId="307"/>
            <ac:spMk id="32" creationId="{1C4FB44F-6425-4E0D-80F4-C9E359E914D2}"/>
          </ac:spMkLst>
        </pc:spChg>
        <pc:spChg chg="del">
          <ac:chgData name="Rajasekhar Reddy Poonuru" userId="6d2af9dbb7b12c40" providerId="LiveId" clId="{3DFF7E9B-890E-4C46-9771-F6A90F33105E}" dt="2025-03-01T05:13:41.844" v="351" actId="478"/>
          <ac:spMkLst>
            <pc:docMk/>
            <pc:sldMk cId="3423133475" sldId="307"/>
            <ac:spMk id="33" creationId="{F68F16D4-9606-4EAE-8165-6DAC28B7F1B4}"/>
          </ac:spMkLst>
        </pc:spChg>
        <pc:spChg chg="del">
          <ac:chgData name="Rajasekhar Reddy Poonuru" userId="6d2af9dbb7b12c40" providerId="LiveId" clId="{3DFF7E9B-890E-4C46-9771-F6A90F33105E}" dt="2025-03-01T05:23:11.297" v="755" actId="478"/>
          <ac:spMkLst>
            <pc:docMk/>
            <pc:sldMk cId="3423133475" sldId="307"/>
            <ac:spMk id="34" creationId="{F6D0119B-998A-407A-8A95-D5E48028DE6E}"/>
          </ac:spMkLst>
        </pc:spChg>
        <pc:spChg chg="add del mod">
          <ac:chgData name="Rajasekhar Reddy Poonuru" userId="6d2af9dbb7b12c40" providerId="LiveId" clId="{3DFF7E9B-890E-4C46-9771-F6A90F33105E}" dt="2025-03-01T05:45:30.568" v="1341" actId="478"/>
          <ac:spMkLst>
            <pc:docMk/>
            <pc:sldMk cId="3423133475" sldId="307"/>
            <ac:spMk id="38" creationId="{6316D64F-B3F8-4936-B15E-E80E0ECE1DC1}"/>
          </ac:spMkLst>
        </pc:spChg>
        <pc:spChg chg="add mod">
          <ac:chgData name="Rajasekhar Reddy Poonuru" userId="6d2af9dbb7b12c40" providerId="LiveId" clId="{3DFF7E9B-890E-4C46-9771-F6A90F33105E}" dt="2025-03-01T06:30:08.183" v="2301" actId="1035"/>
          <ac:spMkLst>
            <pc:docMk/>
            <pc:sldMk cId="3423133475" sldId="307"/>
            <ac:spMk id="42" creationId="{0D575D20-76DE-3218-3013-036B1A24CDFA}"/>
          </ac:spMkLst>
        </pc:spChg>
        <pc:spChg chg="add mod">
          <ac:chgData name="Rajasekhar Reddy Poonuru" userId="6d2af9dbb7b12c40" providerId="LiveId" clId="{3DFF7E9B-890E-4C46-9771-F6A90F33105E}" dt="2025-03-01T06:29:46.626" v="2265" actId="1035"/>
          <ac:spMkLst>
            <pc:docMk/>
            <pc:sldMk cId="3423133475" sldId="307"/>
            <ac:spMk id="43" creationId="{61A8680F-E521-23F6-4A92-75A4C0888992}"/>
          </ac:spMkLst>
        </pc:spChg>
        <pc:spChg chg="add del mod">
          <ac:chgData name="Rajasekhar Reddy Poonuru" userId="6d2af9dbb7b12c40" providerId="LiveId" clId="{3DFF7E9B-890E-4C46-9771-F6A90F33105E}" dt="2025-03-01T05:28:00.139" v="928" actId="478"/>
          <ac:spMkLst>
            <pc:docMk/>
            <pc:sldMk cId="3423133475" sldId="307"/>
            <ac:spMk id="45" creationId="{4EBF6798-DFFB-4C58-8D2C-4BD920B0AB94}"/>
          </ac:spMkLst>
        </pc:spChg>
        <pc:spChg chg="add mod">
          <ac:chgData name="Rajasekhar Reddy Poonuru" userId="6d2af9dbb7b12c40" providerId="LiveId" clId="{3DFF7E9B-890E-4C46-9771-F6A90F33105E}" dt="2025-03-01T05:47:58.982" v="1369" actId="1076"/>
          <ac:spMkLst>
            <pc:docMk/>
            <pc:sldMk cId="3423133475" sldId="307"/>
            <ac:spMk id="46" creationId="{D735F7F3-C1B5-4B60-A00A-4EB618DDFB5A}"/>
          </ac:spMkLst>
        </pc:spChg>
        <pc:spChg chg="add mod">
          <ac:chgData name="Rajasekhar Reddy Poonuru" userId="6d2af9dbb7b12c40" providerId="LiveId" clId="{3DFF7E9B-890E-4C46-9771-F6A90F33105E}" dt="2025-03-01T05:55:50.624" v="1462" actId="164"/>
          <ac:spMkLst>
            <pc:docMk/>
            <pc:sldMk cId="3423133475" sldId="307"/>
            <ac:spMk id="49" creationId="{6DFE7574-82B9-8BD0-3C42-21DBE6FC9029}"/>
          </ac:spMkLst>
        </pc:spChg>
        <pc:spChg chg="add mod">
          <ac:chgData name="Rajasekhar Reddy Poonuru" userId="6d2af9dbb7b12c40" providerId="LiveId" clId="{3DFF7E9B-890E-4C46-9771-F6A90F33105E}" dt="2025-03-01T06:27:30.245" v="2216" actId="1076"/>
          <ac:spMkLst>
            <pc:docMk/>
            <pc:sldMk cId="3423133475" sldId="307"/>
            <ac:spMk id="51" creationId="{17E5A051-FF9F-E365-1D3F-E35F8D0A12DA}"/>
          </ac:spMkLst>
        </pc:spChg>
        <pc:spChg chg="add mod">
          <ac:chgData name="Rajasekhar Reddy Poonuru" userId="6d2af9dbb7b12c40" providerId="LiveId" clId="{3DFF7E9B-890E-4C46-9771-F6A90F33105E}" dt="2025-03-01T06:29:39.596" v="2256" actId="1036"/>
          <ac:spMkLst>
            <pc:docMk/>
            <pc:sldMk cId="3423133475" sldId="307"/>
            <ac:spMk id="53" creationId="{96A076A5-DC52-E016-D6CB-FD2EA1082B08}"/>
          </ac:spMkLst>
        </pc:spChg>
        <pc:spChg chg="add mod">
          <ac:chgData name="Rajasekhar Reddy Poonuru" userId="6d2af9dbb7b12c40" providerId="LiveId" clId="{3DFF7E9B-890E-4C46-9771-F6A90F33105E}" dt="2025-03-01T06:35:52.411" v="2341" actId="1035"/>
          <ac:spMkLst>
            <pc:docMk/>
            <pc:sldMk cId="3423133475" sldId="307"/>
            <ac:spMk id="54" creationId="{5A8C0256-C2EF-D2A9-8F61-8C000515BB00}"/>
          </ac:spMkLst>
        </pc:spChg>
        <pc:spChg chg="add mod">
          <ac:chgData name="Rajasekhar Reddy Poonuru" userId="6d2af9dbb7b12c40" providerId="LiveId" clId="{3DFF7E9B-890E-4C46-9771-F6A90F33105E}" dt="2025-03-01T06:29:32.688" v="2241" actId="1076"/>
          <ac:spMkLst>
            <pc:docMk/>
            <pc:sldMk cId="3423133475" sldId="307"/>
            <ac:spMk id="75" creationId="{CD7FC93C-16C7-2B42-491D-F9BB23515B01}"/>
          </ac:spMkLst>
        </pc:spChg>
        <pc:spChg chg="add mod">
          <ac:chgData name="Rajasekhar Reddy Poonuru" userId="6d2af9dbb7b12c40" providerId="LiveId" clId="{3DFF7E9B-890E-4C46-9771-F6A90F33105E}" dt="2025-03-01T06:29:32.688" v="2241" actId="1076"/>
          <ac:spMkLst>
            <pc:docMk/>
            <pc:sldMk cId="3423133475" sldId="307"/>
            <ac:spMk id="76" creationId="{5F6DD157-AB7A-B8C7-7343-229E8F6A4A80}"/>
          </ac:spMkLst>
        </pc:spChg>
        <pc:spChg chg="add mod">
          <ac:chgData name="Rajasekhar Reddy Poonuru" userId="6d2af9dbb7b12c40" providerId="LiveId" clId="{3DFF7E9B-890E-4C46-9771-F6A90F33105E}" dt="2025-03-01T06:29:51.485" v="2275" actId="1035"/>
          <ac:spMkLst>
            <pc:docMk/>
            <pc:sldMk cId="3423133475" sldId="307"/>
            <ac:spMk id="77" creationId="{D11948F4-E4F7-8A2A-8B30-32B25B20D388}"/>
          </ac:spMkLst>
        </pc:spChg>
        <pc:spChg chg="add mod">
          <ac:chgData name="Rajasekhar Reddy Poonuru" userId="6d2af9dbb7b12c40" providerId="LiveId" clId="{3DFF7E9B-890E-4C46-9771-F6A90F33105E}" dt="2025-03-01T06:30:03.588" v="2295" actId="1036"/>
          <ac:spMkLst>
            <pc:docMk/>
            <pc:sldMk cId="3423133475" sldId="307"/>
            <ac:spMk id="78" creationId="{5CFAD16C-0AB4-C596-BC8A-FEC8FCFE5B37}"/>
          </ac:spMkLst>
        </pc:spChg>
        <pc:spChg chg="add">
          <ac:chgData name="Rajasekhar Reddy Poonuru" userId="6d2af9dbb7b12c40" providerId="LiveId" clId="{3DFF7E9B-890E-4C46-9771-F6A90F33105E}" dt="2025-03-01T06:17:22.647" v="2003"/>
          <ac:spMkLst>
            <pc:docMk/>
            <pc:sldMk cId="3423133475" sldId="307"/>
            <ac:spMk id="79" creationId="{EF661594-24C5-6E38-1814-9DD975E2AC2F}"/>
          </ac:spMkLst>
        </pc:spChg>
        <pc:spChg chg="add">
          <ac:chgData name="Rajasekhar Reddy Poonuru" userId="6d2af9dbb7b12c40" providerId="LiveId" clId="{3DFF7E9B-890E-4C46-9771-F6A90F33105E}" dt="2025-03-01T06:17:25.987" v="2004"/>
          <ac:spMkLst>
            <pc:docMk/>
            <pc:sldMk cId="3423133475" sldId="307"/>
            <ac:spMk id="80" creationId="{BA3FE3AA-2AF1-44B1-F045-C9AD162340FD}"/>
          </ac:spMkLst>
        </pc:spChg>
        <pc:spChg chg="add">
          <ac:chgData name="Rajasekhar Reddy Poonuru" userId="6d2af9dbb7b12c40" providerId="LiveId" clId="{3DFF7E9B-890E-4C46-9771-F6A90F33105E}" dt="2025-03-01T06:17:58.559" v="2010"/>
          <ac:spMkLst>
            <pc:docMk/>
            <pc:sldMk cId="3423133475" sldId="307"/>
            <ac:spMk id="81" creationId="{1F99C12E-8DD1-C0A8-F4C1-9ADDF32D6746}"/>
          </ac:spMkLst>
        </pc:spChg>
        <pc:spChg chg="add">
          <ac:chgData name="Rajasekhar Reddy Poonuru" userId="6d2af9dbb7b12c40" providerId="LiveId" clId="{3DFF7E9B-890E-4C46-9771-F6A90F33105E}" dt="2025-03-01T06:18:03.852" v="2011"/>
          <ac:spMkLst>
            <pc:docMk/>
            <pc:sldMk cId="3423133475" sldId="307"/>
            <ac:spMk id="82" creationId="{F7122B13-A538-C8C7-FBFE-FE6F0304A810}"/>
          </ac:spMkLst>
        </pc:spChg>
        <pc:spChg chg="add">
          <ac:chgData name="Rajasekhar Reddy Poonuru" userId="6d2af9dbb7b12c40" providerId="LiveId" clId="{3DFF7E9B-890E-4C46-9771-F6A90F33105E}" dt="2025-03-01T06:18:53.780" v="2022"/>
          <ac:spMkLst>
            <pc:docMk/>
            <pc:sldMk cId="3423133475" sldId="307"/>
            <ac:spMk id="83" creationId="{DF177BB0-77D7-C106-CD74-273EAF03A51F}"/>
          </ac:spMkLst>
        </pc:spChg>
        <pc:spChg chg="add">
          <ac:chgData name="Rajasekhar Reddy Poonuru" userId="6d2af9dbb7b12c40" providerId="LiveId" clId="{3DFF7E9B-890E-4C46-9771-F6A90F33105E}" dt="2025-03-01T06:18:58.109" v="2024"/>
          <ac:spMkLst>
            <pc:docMk/>
            <pc:sldMk cId="3423133475" sldId="307"/>
            <ac:spMk id="84" creationId="{D679FDB2-4A1C-4E0D-BD43-AE5076014783}"/>
          </ac:spMkLst>
        </pc:spChg>
        <pc:grpChg chg="add mod">
          <ac:chgData name="Rajasekhar Reddy Poonuru" userId="6d2af9dbb7b12c40" providerId="LiveId" clId="{3DFF7E9B-890E-4C46-9771-F6A90F33105E}" dt="2025-03-01T05:54:41.810" v="1449" actId="164"/>
          <ac:grpSpMkLst>
            <pc:docMk/>
            <pc:sldMk cId="3423133475" sldId="307"/>
            <ac:grpSpMk id="67" creationId="{702BD1E6-513B-69AC-CBC8-CA0460D9BAD1}"/>
          </ac:grpSpMkLst>
        </pc:grpChg>
        <pc:grpChg chg="add mod">
          <ac:chgData name="Rajasekhar Reddy Poonuru" userId="6d2af9dbb7b12c40" providerId="LiveId" clId="{3DFF7E9B-890E-4C46-9771-F6A90F33105E}" dt="2025-03-01T05:54:58.850" v="1452" actId="164"/>
          <ac:grpSpMkLst>
            <pc:docMk/>
            <pc:sldMk cId="3423133475" sldId="307"/>
            <ac:grpSpMk id="69" creationId="{66D03CCF-EACA-A943-FAB0-7E82826EDA82}"/>
          </ac:grpSpMkLst>
        </pc:grpChg>
        <pc:grpChg chg="add mod">
          <ac:chgData name="Rajasekhar Reddy Poonuru" userId="6d2af9dbb7b12c40" providerId="LiveId" clId="{3DFF7E9B-890E-4C46-9771-F6A90F33105E}" dt="2025-03-01T05:55:11.194" v="1455" actId="164"/>
          <ac:grpSpMkLst>
            <pc:docMk/>
            <pc:sldMk cId="3423133475" sldId="307"/>
            <ac:grpSpMk id="70" creationId="{C47069D5-5F4D-031F-B633-3E9B4C57C90A}"/>
          </ac:grpSpMkLst>
        </pc:grpChg>
        <pc:grpChg chg="add mod">
          <ac:chgData name="Rajasekhar Reddy Poonuru" userId="6d2af9dbb7b12c40" providerId="LiveId" clId="{3DFF7E9B-890E-4C46-9771-F6A90F33105E}" dt="2025-03-01T05:55:50.624" v="1462" actId="164"/>
          <ac:grpSpMkLst>
            <pc:docMk/>
            <pc:sldMk cId="3423133475" sldId="307"/>
            <ac:grpSpMk id="71" creationId="{E2F24B98-5D3F-E1DB-4B1D-D5FE175E59DA}"/>
          </ac:grpSpMkLst>
        </pc:grpChg>
        <pc:grpChg chg="add mod">
          <ac:chgData name="Rajasekhar Reddy Poonuru" userId="6d2af9dbb7b12c40" providerId="LiveId" clId="{3DFF7E9B-890E-4C46-9771-F6A90F33105E}" dt="2025-03-01T06:24:21.195" v="2083" actId="164"/>
          <ac:grpSpMkLst>
            <pc:docMk/>
            <pc:sldMk cId="3423133475" sldId="307"/>
            <ac:grpSpMk id="72" creationId="{935E8565-BC71-9B54-8F0B-B1B0EA70A1FD}"/>
          </ac:grpSpMkLst>
        </pc:grpChg>
        <pc:picChg chg="add del mod">
          <ac:chgData name="Rajasekhar Reddy Poonuru" userId="6d2af9dbb7b12c40" providerId="LiveId" clId="{3DFF7E9B-890E-4C46-9771-F6A90F33105E}" dt="2025-03-01T05:27:57.287" v="927" actId="21"/>
          <ac:picMkLst>
            <pc:docMk/>
            <pc:sldMk cId="3423133475" sldId="307"/>
            <ac:picMk id="35" creationId="{510CB2A0-40E6-5E4A-191D-60EF03D42A28}"/>
          </ac:picMkLst>
        </pc:picChg>
        <pc:picChg chg="add del mod modCrop">
          <ac:chgData name="Rajasekhar Reddy Poonuru" userId="6d2af9dbb7b12c40" providerId="LiveId" clId="{3DFF7E9B-890E-4C46-9771-F6A90F33105E}" dt="2025-03-01T05:19:11.173" v="559" actId="478"/>
          <ac:picMkLst>
            <pc:docMk/>
            <pc:sldMk cId="3423133475" sldId="307"/>
            <ac:picMk id="36" creationId="{3E31D1A1-05A4-0ABB-1C95-F8C68D93C4C6}"/>
          </ac:picMkLst>
        </pc:picChg>
        <pc:picChg chg="add mod">
          <ac:chgData name="Rajasekhar Reddy Poonuru" userId="6d2af9dbb7b12c40" providerId="LiveId" clId="{3DFF7E9B-890E-4C46-9771-F6A90F33105E}" dt="2025-03-01T05:51:30.807" v="1401" actId="164"/>
          <ac:picMkLst>
            <pc:docMk/>
            <pc:sldMk cId="3423133475" sldId="307"/>
            <ac:picMk id="37" creationId="{82ADC016-7913-C13A-5739-ED089609A0C1}"/>
          </ac:picMkLst>
        </pc:picChg>
        <pc:picChg chg="add del mod modCrop">
          <ac:chgData name="Rajasekhar Reddy Poonuru" userId="6d2af9dbb7b12c40" providerId="LiveId" clId="{3DFF7E9B-890E-4C46-9771-F6A90F33105E}" dt="2025-03-01T05:49:44.561" v="1392" actId="478"/>
          <ac:picMkLst>
            <pc:docMk/>
            <pc:sldMk cId="3423133475" sldId="307"/>
            <ac:picMk id="39" creationId="{1CC734D3-BD46-3B15-DF70-D49A08360669}"/>
          </ac:picMkLst>
        </pc:picChg>
        <pc:picChg chg="add del mod modCrop">
          <ac:chgData name="Rajasekhar Reddy Poonuru" userId="6d2af9dbb7b12c40" providerId="LiveId" clId="{3DFF7E9B-890E-4C46-9771-F6A90F33105E}" dt="2025-03-01T05:40:22.246" v="1242" actId="478"/>
          <ac:picMkLst>
            <pc:docMk/>
            <pc:sldMk cId="3423133475" sldId="307"/>
            <ac:picMk id="40" creationId="{AA941D8D-2C39-89D2-DC25-843942E1944F}"/>
          </ac:picMkLst>
        </pc:picChg>
        <pc:picChg chg="add mod">
          <ac:chgData name="Rajasekhar Reddy Poonuru" userId="6d2af9dbb7b12c40" providerId="LiveId" clId="{3DFF7E9B-890E-4C46-9771-F6A90F33105E}" dt="2025-03-01T05:23:57.941" v="765"/>
          <ac:picMkLst>
            <pc:docMk/>
            <pc:sldMk cId="3423133475" sldId="307"/>
            <ac:picMk id="41" creationId="{9C521DB5-9FDF-CB66-BA60-9C82561C88BA}"/>
          </ac:picMkLst>
        </pc:picChg>
        <pc:picChg chg="add mod">
          <ac:chgData name="Rajasekhar Reddy Poonuru" userId="6d2af9dbb7b12c40" providerId="LiveId" clId="{3DFF7E9B-890E-4C46-9771-F6A90F33105E}" dt="2025-03-01T06:15:38.546" v="1987" actId="1076"/>
          <ac:picMkLst>
            <pc:docMk/>
            <pc:sldMk cId="3423133475" sldId="307"/>
            <ac:picMk id="47" creationId="{510CB2A0-40E6-5E4A-191D-60EF03D42A28}"/>
          </ac:picMkLst>
        </pc:picChg>
        <pc:picChg chg="add mod">
          <ac:chgData name="Rajasekhar Reddy Poonuru" userId="6d2af9dbb7b12c40" providerId="LiveId" clId="{3DFF7E9B-890E-4C46-9771-F6A90F33105E}" dt="2025-03-01T05:51:30.807" v="1401" actId="164"/>
          <ac:picMkLst>
            <pc:docMk/>
            <pc:sldMk cId="3423133475" sldId="307"/>
            <ac:picMk id="48" creationId="{2F7908BA-526A-02FE-850B-40D888D24AA1}"/>
          </ac:picMkLst>
        </pc:picChg>
        <pc:picChg chg="add mod modCrop">
          <ac:chgData name="Rajasekhar Reddy Poonuru" userId="6d2af9dbb7b12c40" providerId="LiveId" clId="{3DFF7E9B-890E-4C46-9771-F6A90F33105E}" dt="2025-03-01T05:51:30.807" v="1401" actId="164"/>
          <ac:picMkLst>
            <pc:docMk/>
            <pc:sldMk cId="3423133475" sldId="307"/>
            <ac:picMk id="50" creationId="{3DEACC9F-6FE0-0248-8058-F37FA1A33733}"/>
          </ac:picMkLst>
        </pc:picChg>
        <pc:picChg chg="add del mod">
          <ac:chgData name="Rajasekhar Reddy Poonuru" userId="6d2af9dbb7b12c40" providerId="LiveId" clId="{3DFF7E9B-890E-4C46-9771-F6A90F33105E}" dt="2025-03-01T06:06:47.019" v="1832" actId="478"/>
          <ac:picMkLst>
            <pc:docMk/>
            <pc:sldMk cId="3423133475" sldId="307"/>
            <ac:picMk id="73" creationId="{60B85372-4B19-C43A-A349-9E0203D5781F}"/>
          </ac:picMkLst>
        </pc:picChg>
        <pc:picChg chg="add mod">
          <ac:chgData name="Rajasekhar Reddy Poonuru" userId="6d2af9dbb7b12c40" providerId="LiveId" clId="{3DFF7E9B-890E-4C46-9771-F6A90F33105E}" dt="2025-03-01T06:24:21.195" v="2083" actId="164"/>
          <ac:picMkLst>
            <pc:docMk/>
            <pc:sldMk cId="3423133475" sldId="307"/>
            <ac:picMk id="85" creationId="{C88D1DE0-3E9D-4C7D-DBC0-E186BB378615}"/>
          </ac:picMkLst>
        </pc:picChg>
        <pc:picChg chg="add mod ord">
          <ac:chgData name="Rajasekhar Reddy Poonuru" userId="6d2af9dbb7b12c40" providerId="LiveId" clId="{3DFF7E9B-890E-4C46-9771-F6A90F33105E}" dt="2025-03-01T06:24:21.195" v="2083" actId="164"/>
          <ac:picMkLst>
            <pc:docMk/>
            <pc:sldMk cId="3423133475" sldId="307"/>
            <ac:picMk id="86" creationId="{F5118FBC-D29C-29E2-7527-4EDAB8631341}"/>
          </ac:picMkLst>
        </pc:picChg>
        <pc:picChg chg="add mod">
          <ac:chgData name="Rajasekhar Reddy Poonuru" userId="6d2af9dbb7b12c40" providerId="LiveId" clId="{3DFF7E9B-890E-4C46-9771-F6A90F33105E}" dt="2025-03-01T06:24:21.195" v="2083" actId="164"/>
          <ac:picMkLst>
            <pc:docMk/>
            <pc:sldMk cId="3423133475" sldId="307"/>
            <ac:picMk id="7176" creationId="{08801EBF-ACE8-8EE0-0FCC-0EB4D7FB76F5}"/>
          </ac:picMkLst>
        </pc:picChg>
        <pc:cxnChg chg="mod">
          <ac:chgData name="Rajasekhar Reddy Poonuru" userId="6d2af9dbb7b12c40" providerId="LiveId" clId="{3DFF7E9B-890E-4C46-9771-F6A90F33105E}" dt="2025-03-01T05:55:11.194" v="1455" actId="164"/>
          <ac:cxnSpMkLst>
            <pc:docMk/>
            <pc:sldMk cId="3423133475" sldId="307"/>
            <ac:cxnSpMk id="11" creationId="{3AC6BAFE-78FD-46C3-B9A3-C4EBD20B5301}"/>
          </ac:cxnSpMkLst>
        </pc:cxnChg>
        <pc:cxnChg chg="mod">
          <ac:chgData name="Rajasekhar Reddy Poonuru" userId="6d2af9dbb7b12c40" providerId="LiveId" clId="{3DFF7E9B-890E-4C46-9771-F6A90F33105E}" dt="2025-03-01T05:55:50.624" v="1462" actId="164"/>
          <ac:cxnSpMkLst>
            <pc:docMk/>
            <pc:sldMk cId="3423133475" sldId="307"/>
            <ac:cxnSpMk id="14" creationId="{0470B263-ECD5-4994-AE41-B459998620B7}"/>
          </ac:cxnSpMkLst>
        </pc:cxnChg>
        <pc:cxnChg chg="mod">
          <ac:chgData name="Rajasekhar Reddy Poonuru" userId="6d2af9dbb7b12c40" providerId="LiveId" clId="{3DFF7E9B-890E-4C46-9771-F6A90F33105E}" dt="2025-03-01T06:22:42.940" v="2061" actId="1076"/>
          <ac:cxnSpMkLst>
            <pc:docMk/>
            <pc:sldMk cId="3423133475" sldId="307"/>
            <ac:cxnSpMk id="17" creationId="{7AAC8CE9-0B50-444A-8DA9-15C7E01CB38D}"/>
          </ac:cxnSpMkLst>
        </pc:cxnChg>
        <pc:cxnChg chg="mod">
          <ac:chgData name="Rajasekhar Reddy Poonuru" userId="6d2af9dbb7b12c40" providerId="LiveId" clId="{3DFF7E9B-890E-4C46-9771-F6A90F33105E}" dt="2025-03-01T05:55:22.160" v="1458" actId="1036"/>
          <ac:cxnSpMkLst>
            <pc:docMk/>
            <pc:sldMk cId="3423133475" sldId="307"/>
            <ac:cxnSpMk id="20" creationId="{202699E0-C2A1-4FF4-BD9A-CBE0CA42CFCF}"/>
          </ac:cxnSpMkLst>
        </pc:cxnChg>
        <pc:cxnChg chg="mod">
          <ac:chgData name="Rajasekhar Reddy Poonuru" userId="6d2af9dbb7b12c40" providerId="LiveId" clId="{3DFF7E9B-890E-4C46-9771-F6A90F33105E}" dt="2025-03-01T06:30:50.077" v="2332" actId="1036"/>
          <ac:cxnSpMkLst>
            <pc:docMk/>
            <pc:sldMk cId="3423133475" sldId="307"/>
            <ac:cxnSpMk id="23" creationId="{8F22CC07-1A38-4CF0-B573-8B501193326A}"/>
          </ac:cxnSpMkLst>
        </pc:cxnChg>
        <pc:cxnChg chg="mod">
          <ac:chgData name="Rajasekhar Reddy Poonuru" userId="6d2af9dbb7b12c40" providerId="LiveId" clId="{3DFF7E9B-890E-4C46-9771-F6A90F33105E}" dt="2025-03-01T06:24:00.926" v="2081" actId="1035"/>
          <ac:cxnSpMkLst>
            <pc:docMk/>
            <pc:sldMk cId="3423133475" sldId="307"/>
            <ac:cxnSpMk id="26" creationId="{E2AD6EBA-9E01-49B1-88C1-7353FBD20323}"/>
          </ac:cxnSpMkLst>
        </pc:cxnChg>
      </pc:sldChg>
      <pc:sldChg chg="addSp modSp">
        <pc:chgData name="Rajasekhar Reddy Poonuru" userId="6d2af9dbb7b12c40" providerId="LiveId" clId="{3DFF7E9B-890E-4C46-9771-F6A90F33105E}" dt="2025-03-01T05:47:48.359" v="1368"/>
        <pc:sldMkLst>
          <pc:docMk/>
          <pc:sldMk cId="0" sldId="326"/>
        </pc:sldMkLst>
        <pc:spChg chg="mod">
          <ac:chgData name="Rajasekhar Reddy Poonuru" userId="6d2af9dbb7b12c40" providerId="LiveId" clId="{3DFF7E9B-890E-4C46-9771-F6A90F33105E}" dt="2025-03-01T05:47:48.359" v="1368"/>
          <ac:spMkLst>
            <pc:docMk/>
            <pc:sldMk cId="0" sldId="326"/>
            <ac:spMk id="35842" creationId="{00000000-0000-0000-0000-000000000000}"/>
          </ac:spMkLst>
        </pc:spChg>
        <pc:spChg chg="mod">
          <ac:chgData name="Rajasekhar Reddy Poonuru" userId="6d2af9dbb7b12c40" providerId="LiveId" clId="{3DFF7E9B-890E-4C46-9771-F6A90F33105E}" dt="2025-03-01T05:47:48.359" v="1368"/>
          <ac:spMkLst>
            <pc:docMk/>
            <pc:sldMk cId="0" sldId="326"/>
            <ac:spMk id="35844" creationId="{00000000-0000-0000-0000-000000000000}"/>
          </ac:spMkLst>
        </pc:spChg>
        <pc:spChg chg="mod">
          <ac:chgData name="Rajasekhar Reddy Poonuru" userId="6d2af9dbb7b12c40" providerId="LiveId" clId="{3DFF7E9B-890E-4C46-9771-F6A90F33105E}" dt="2025-03-01T05:47:48.359" v="1368"/>
          <ac:spMkLst>
            <pc:docMk/>
            <pc:sldMk cId="0" sldId="326"/>
            <ac:spMk id="35845" creationId="{00000000-0000-0000-0000-000000000000}"/>
          </ac:spMkLst>
        </pc:spChg>
        <pc:spChg chg="mod">
          <ac:chgData name="Rajasekhar Reddy Poonuru" userId="6d2af9dbb7b12c40" providerId="LiveId" clId="{3DFF7E9B-890E-4C46-9771-F6A90F33105E}" dt="2025-03-01T05:47:48.359" v="1368"/>
          <ac:spMkLst>
            <pc:docMk/>
            <pc:sldMk cId="0" sldId="326"/>
            <ac:spMk id="111619" creationId="{00000000-0000-0000-0000-000000000000}"/>
          </ac:spMkLst>
        </pc:spChg>
        <pc:picChg chg="add mod">
          <ac:chgData name="Rajasekhar Reddy Poonuru" userId="6d2af9dbb7b12c40" providerId="LiveId" clId="{3DFF7E9B-890E-4C46-9771-F6A90F33105E}" dt="2025-03-01T05:47:48.359" v="1368"/>
          <ac:picMkLst>
            <pc:docMk/>
            <pc:sldMk cId="0" sldId="326"/>
            <ac:picMk id="2" creationId="{E8F906CD-BFDA-1D98-4F87-3BCF486CABAB}"/>
          </ac:picMkLst>
        </pc:picChg>
      </pc:sldChg>
      <pc:sldChg chg="modSp mod">
        <pc:chgData name="Rajasekhar Reddy Poonuru" userId="6d2af9dbb7b12c40" providerId="LiveId" clId="{3DFF7E9B-890E-4C46-9771-F6A90F33105E}" dt="2025-03-01T07:58:28.491" v="2610" actId="2711"/>
        <pc:sldMkLst>
          <pc:docMk/>
          <pc:sldMk cId="0" sldId="327"/>
        </pc:sldMkLst>
        <pc:spChg chg="mod">
          <ac:chgData name="Rajasekhar Reddy Poonuru" userId="6d2af9dbb7b12c40" providerId="LiveId" clId="{3DFF7E9B-890E-4C46-9771-F6A90F33105E}" dt="2025-03-01T07:58:24.103" v="2609" actId="14100"/>
          <ac:spMkLst>
            <pc:docMk/>
            <pc:sldMk cId="0" sldId="327"/>
            <ac:spMk id="50179" creationId="{00000000-0000-0000-0000-000000000000}"/>
          </ac:spMkLst>
        </pc:spChg>
        <pc:spChg chg="mod">
          <ac:chgData name="Rajasekhar Reddy Poonuru" userId="6d2af9dbb7b12c40" providerId="LiveId" clId="{3DFF7E9B-890E-4C46-9771-F6A90F33105E}" dt="2025-03-01T07:58:28.491" v="2610" actId="2711"/>
          <ac:spMkLst>
            <pc:docMk/>
            <pc:sldMk cId="0" sldId="327"/>
            <ac:spMk id="112644" creationId="{00000000-0000-0000-0000-000000000000}"/>
          </ac:spMkLst>
        </pc:spChg>
        <pc:picChg chg="mod">
          <ac:chgData name="Rajasekhar Reddy Poonuru" userId="6d2af9dbb7b12c40" providerId="LiveId" clId="{3DFF7E9B-890E-4C46-9771-F6A90F33105E}" dt="2025-03-01T05:47:48.359" v="1368"/>
          <ac:picMkLst>
            <pc:docMk/>
            <pc:sldMk cId="0" sldId="327"/>
            <ac:picMk id="50180" creationId="{00000000-0000-0000-0000-000000000000}"/>
          </ac:picMkLst>
        </pc:picChg>
      </pc:sldChg>
      <pc:sldChg chg="del">
        <pc:chgData name="Rajasekhar Reddy Poonuru" userId="6d2af9dbb7b12c40" providerId="LiveId" clId="{3DFF7E9B-890E-4C46-9771-F6A90F33105E}" dt="2025-03-01T04:49:35.307" v="40" actId="47"/>
        <pc:sldMkLst>
          <pc:docMk/>
          <pc:sldMk cId="0" sldId="328"/>
        </pc:sldMkLst>
      </pc:sldChg>
      <pc:sldChg chg="addSp delSp modSp mod">
        <pc:chgData name="Rajasekhar Reddy Poonuru" userId="6d2af9dbb7b12c40" providerId="LiveId" clId="{3DFF7E9B-890E-4C46-9771-F6A90F33105E}" dt="2025-03-01T07:55:26.097" v="2574" actId="20577"/>
        <pc:sldMkLst>
          <pc:docMk/>
          <pc:sldMk cId="0" sldId="329"/>
        </pc:sldMkLst>
        <pc:spChg chg="add del mod">
          <ac:chgData name="Rajasekhar Reddy Poonuru" userId="6d2af9dbb7b12c40" providerId="LiveId" clId="{3DFF7E9B-890E-4C46-9771-F6A90F33105E}" dt="2025-03-01T07:55:09.919" v="2552" actId="478"/>
          <ac:spMkLst>
            <pc:docMk/>
            <pc:sldMk cId="0" sldId="329"/>
            <ac:spMk id="4" creationId="{86A8CB70-C4E4-9524-8A0D-D4BBE9C7AF4A}"/>
          </ac:spMkLst>
        </pc:spChg>
        <pc:spChg chg="mod">
          <ac:chgData name="Rajasekhar Reddy Poonuru" userId="6d2af9dbb7b12c40" providerId="LiveId" clId="{3DFF7E9B-890E-4C46-9771-F6A90F33105E}" dt="2025-03-01T07:55:02.948" v="2550" actId="2711"/>
          <ac:spMkLst>
            <pc:docMk/>
            <pc:sldMk cId="0" sldId="329"/>
            <ac:spMk id="36866" creationId="{00000000-0000-0000-0000-000000000000}"/>
          </ac:spMkLst>
        </pc:spChg>
        <pc:spChg chg="del mod">
          <ac:chgData name="Rajasekhar Reddy Poonuru" userId="6d2af9dbb7b12c40" providerId="LiveId" clId="{3DFF7E9B-890E-4C46-9771-F6A90F33105E}" dt="2025-03-01T07:55:07.492" v="2551" actId="478"/>
          <ac:spMkLst>
            <pc:docMk/>
            <pc:sldMk cId="0" sldId="329"/>
            <ac:spMk id="36867" creationId="{00000000-0000-0000-0000-000000000000}"/>
          </ac:spMkLst>
        </pc:spChg>
        <pc:spChg chg="mod">
          <ac:chgData name="Rajasekhar Reddy Poonuru" userId="6d2af9dbb7b12c40" providerId="LiveId" clId="{3DFF7E9B-890E-4C46-9771-F6A90F33105E}" dt="2025-03-01T07:55:26.097" v="2574" actId="20577"/>
          <ac:spMkLst>
            <pc:docMk/>
            <pc:sldMk cId="0" sldId="329"/>
            <ac:spMk id="36868" creationId="{00000000-0000-0000-0000-000000000000}"/>
          </ac:spMkLst>
        </pc:spChg>
        <pc:picChg chg="add mod">
          <ac:chgData name="Rajasekhar Reddy Poonuru" userId="6d2af9dbb7b12c40" providerId="LiveId" clId="{3DFF7E9B-890E-4C46-9771-F6A90F33105E}" dt="2025-03-01T07:54:58.889" v="2549" actId="1076"/>
          <ac:picMkLst>
            <pc:docMk/>
            <pc:sldMk cId="0" sldId="329"/>
            <ac:picMk id="2" creationId="{FEFB2241-8697-A21E-A249-0A8F4874FC59}"/>
          </ac:picMkLst>
        </pc:picChg>
      </pc:sldChg>
      <pc:sldChg chg="addSp modSp mod">
        <pc:chgData name="Rajasekhar Reddy Poonuru" userId="6d2af9dbb7b12c40" providerId="LiveId" clId="{3DFF7E9B-890E-4C46-9771-F6A90F33105E}" dt="2025-03-01T07:54:52.658" v="2548" actId="14100"/>
        <pc:sldMkLst>
          <pc:docMk/>
          <pc:sldMk cId="0" sldId="330"/>
        </pc:sldMkLst>
        <pc:spChg chg="mod">
          <ac:chgData name="Rajasekhar Reddy Poonuru" userId="6d2af9dbb7b12c40" providerId="LiveId" clId="{3DFF7E9B-890E-4C46-9771-F6A90F33105E}" dt="2025-03-01T07:54:43.458" v="2544" actId="1076"/>
          <ac:spMkLst>
            <pc:docMk/>
            <pc:sldMk cId="0" sldId="330"/>
            <ac:spMk id="34818" creationId="{00000000-0000-0000-0000-000000000000}"/>
          </ac:spMkLst>
        </pc:spChg>
        <pc:spChg chg="mod">
          <ac:chgData name="Rajasekhar Reddy Poonuru" userId="6d2af9dbb7b12c40" providerId="LiveId" clId="{3DFF7E9B-890E-4C46-9771-F6A90F33105E}" dt="2025-03-01T07:54:52.658" v="2548" actId="14100"/>
          <ac:spMkLst>
            <pc:docMk/>
            <pc:sldMk cId="0" sldId="330"/>
            <ac:spMk id="34819" creationId="{00000000-0000-0000-0000-000000000000}"/>
          </ac:spMkLst>
        </pc:spChg>
        <pc:picChg chg="add mod">
          <ac:chgData name="Rajasekhar Reddy Poonuru" userId="6d2af9dbb7b12c40" providerId="LiveId" clId="{3DFF7E9B-890E-4C46-9771-F6A90F33105E}" dt="2025-03-01T07:54:41.204" v="2543" actId="1076"/>
          <ac:picMkLst>
            <pc:docMk/>
            <pc:sldMk cId="0" sldId="330"/>
            <ac:picMk id="2" creationId="{D377B1DD-4327-E533-5079-6EC246F416D5}"/>
          </ac:picMkLst>
        </pc:picChg>
      </pc:sldChg>
      <pc:sldChg chg="addSp modSp mod">
        <pc:chgData name="Rajasekhar Reddy Poonuru" userId="6d2af9dbb7b12c40" providerId="LiveId" clId="{3DFF7E9B-890E-4C46-9771-F6A90F33105E}" dt="2025-03-01T07:57:28.432" v="2595" actId="14100"/>
        <pc:sldMkLst>
          <pc:docMk/>
          <pc:sldMk cId="0" sldId="331"/>
        </pc:sldMkLst>
        <pc:spChg chg="mod">
          <ac:chgData name="Rajasekhar Reddy Poonuru" userId="6d2af9dbb7b12c40" providerId="LiveId" clId="{3DFF7E9B-890E-4C46-9771-F6A90F33105E}" dt="2025-03-01T07:57:19.067" v="2592" actId="2711"/>
          <ac:spMkLst>
            <pc:docMk/>
            <pc:sldMk cId="0" sldId="331"/>
            <ac:spMk id="40962" creationId="{00000000-0000-0000-0000-000000000000}"/>
          </ac:spMkLst>
        </pc:spChg>
        <pc:spChg chg="mod">
          <ac:chgData name="Rajasekhar Reddy Poonuru" userId="6d2af9dbb7b12c40" providerId="LiveId" clId="{3DFF7E9B-890E-4C46-9771-F6A90F33105E}" dt="2025-03-01T07:57:28.432" v="2595" actId="14100"/>
          <ac:spMkLst>
            <pc:docMk/>
            <pc:sldMk cId="0" sldId="331"/>
            <ac:spMk id="40963" creationId="{00000000-0000-0000-0000-000000000000}"/>
          </ac:spMkLst>
        </pc:spChg>
        <pc:picChg chg="add mod">
          <ac:chgData name="Rajasekhar Reddy Poonuru" userId="6d2af9dbb7b12c40" providerId="LiveId" clId="{3DFF7E9B-890E-4C46-9771-F6A90F33105E}" dt="2025-03-01T07:57:22.254" v="2593" actId="1076"/>
          <ac:picMkLst>
            <pc:docMk/>
            <pc:sldMk cId="0" sldId="331"/>
            <ac:picMk id="2" creationId="{BCEDACB1-F99A-A4D2-2FBD-77610046544D}"/>
          </ac:picMkLst>
        </pc:picChg>
      </pc:sldChg>
      <pc:sldChg chg="addSp modSp mod">
        <pc:chgData name="Rajasekhar Reddy Poonuru" userId="6d2af9dbb7b12c40" providerId="LiveId" clId="{3DFF7E9B-890E-4C46-9771-F6A90F33105E}" dt="2025-03-01T07:57:54.684" v="2600" actId="1076"/>
        <pc:sldMkLst>
          <pc:docMk/>
          <pc:sldMk cId="0" sldId="333"/>
        </pc:sldMkLst>
        <pc:spChg chg="mod">
          <ac:chgData name="Rajasekhar Reddy Poonuru" userId="6d2af9dbb7b12c40" providerId="LiveId" clId="{3DFF7E9B-890E-4C46-9771-F6A90F33105E}" dt="2025-03-01T07:57:48.939" v="2598" actId="2711"/>
          <ac:spMkLst>
            <pc:docMk/>
            <pc:sldMk cId="0" sldId="333"/>
            <ac:spMk id="43011" creationId="{00000000-0000-0000-0000-000000000000}"/>
          </ac:spMkLst>
        </pc:spChg>
        <pc:spChg chg="mod">
          <ac:chgData name="Rajasekhar Reddy Poonuru" userId="6d2af9dbb7b12c40" providerId="LiveId" clId="{3DFF7E9B-890E-4C46-9771-F6A90F33105E}" dt="2025-03-01T07:57:48.939" v="2598" actId="2711"/>
          <ac:spMkLst>
            <pc:docMk/>
            <pc:sldMk cId="0" sldId="333"/>
            <ac:spMk id="148482" creationId="{00000000-0000-0000-0000-000000000000}"/>
          </ac:spMkLst>
        </pc:spChg>
        <pc:picChg chg="add mod">
          <ac:chgData name="Rajasekhar Reddy Poonuru" userId="6d2af9dbb7b12c40" providerId="LiveId" clId="{3DFF7E9B-890E-4C46-9771-F6A90F33105E}" dt="2025-03-01T07:57:54.684" v="2600" actId="1076"/>
          <ac:picMkLst>
            <pc:docMk/>
            <pc:sldMk cId="0" sldId="333"/>
            <ac:picMk id="2" creationId="{530AA318-3668-FDD3-41A8-B0E1EC6EEDD0}"/>
          </ac:picMkLst>
        </pc:picChg>
      </pc:sldChg>
      <pc:sldChg chg="modSp mod">
        <pc:chgData name="Rajasekhar Reddy Poonuru" userId="6d2af9dbb7b12c40" providerId="LiveId" clId="{3DFF7E9B-890E-4C46-9771-F6A90F33105E}" dt="2025-03-01T07:59:31.288" v="2620" actId="1076"/>
        <pc:sldMkLst>
          <pc:docMk/>
          <pc:sldMk cId="0" sldId="334"/>
        </pc:sldMkLst>
        <pc:spChg chg="mod">
          <ac:chgData name="Rajasekhar Reddy Poonuru" userId="6d2af9dbb7b12c40" providerId="LiveId" clId="{3DFF7E9B-890E-4C46-9771-F6A90F33105E}" dt="2025-03-01T07:59:29.062" v="2619" actId="1076"/>
          <ac:spMkLst>
            <pc:docMk/>
            <pc:sldMk cId="0" sldId="334"/>
            <ac:spMk id="151560" creationId="{00000000-0000-0000-0000-000000000000}"/>
          </ac:spMkLst>
        </pc:spChg>
        <pc:graphicFrameChg chg="mod">
          <ac:chgData name="Rajasekhar Reddy Poonuru" userId="6d2af9dbb7b12c40" providerId="LiveId" clId="{3DFF7E9B-890E-4C46-9771-F6A90F33105E}" dt="2025-03-01T05:47:48.359" v="1368"/>
          <ac:graphicFrameMkLst>
            <pc:docMk/>
            <pc:sldMk cId="0" sldId="334"/>
            <ac:graphicFrameMk id="5122" creationId="{00000000-0000-0000-0000-000000000000}"/>
          </ac:graphicFrameMkLst>
        </pc:graphicFrameChg>
        <pc:picChg chg="mod">
          <ac:chgData name="Rajasekhar Reddy Poonuru" userId="6d2af9dbb7b12c40" providerId="LiveId" clId="{3DFF7E9B-890E-4C46-9771-F6A90F33105E}" dt="2025-03-01T07:59:31.288" v="2620" actId="1076"/>
          <ac:picMkLst>
            <pc:docMk/>
            <pc:sldMk cId="0" sldId="334"/>
            <ac:picMk id="5124" creationId="{00000000-0000-0000-0000-000000000000}"/>
          </ac:picMkLst>
        </pc:picChg>
      </pc:sldChg>
      <pc:sldChg chg="addSp delSp modSp del mod modNotes">
        <pc:chgData name="Rajasekhar Reddy Poonuru" userId="6d2af9dbb7b12c40" providerId="LiveId" clId="{3DFF7E9B-890E-4C46-9771-F6A90F33105E}" dt="2025-03-01T07:56:21.799" v="2581" actId="47"/>
        <pc:sldMkLst>
          <pc:docMk/>
          <pc:sldMk cId="0" sldId="335"/>
        </pc:sldMkLst>
        <pc:spChg chg="del">
          <ac:chgData name="Rajasekhar Reddy Poonuru" userId="6d2af9dbb7b12c40" providerId="LiveId" clId="{3DFF7E9B-890E-4C46-9771-F6A90F33105E}" dt="2025-03-01T04:50:27.528" v="54" actId="478"/>
          <ac:spMkLst>
            <pc:docMk/>
            <pc:sldMk cId="0" sldId="335"/>
            <ac:spMk id="57346" creationId="{00000000-0000-0000-0000-000000000000}"/>
          </ac:spMkLst>
        </pc:spChg>
        <pc:picChg chg="add mod">
          <ac:chgData name="Rajasekhar Reddy Poonuru" userId="6d2af9dbb7b12c40" providerId="LiveId" clId="{3DFF7E9B-890E-4C46-9771-F6A90F33105E}" dt="2025-03-01T05:47:48.359" v="1368"/>
          <ac:picMkLst>
            <pc:docMk/>
            <pc:sldMk cId="0" sldId="335"/>
            <ac:picMk id="2" creationId="{0C40D5B4-FD13-3209-C41A-C21AEC8B32FE}"/>
          </ac:picMkLst>
        </pc:picChg>
        <pc:picChg chg="mod">
          <ac:chgData name="Rajasekhar Reddy Poonuru" userId="6d2af9dbb7b12c40" providerId="LiveId" clId="{3DFF7E9B-890E-4C46-9771-F6A90F33105E}" dt="2025-03-01T05:47:48.359" v="1368"/>
          <ac:picMkLst>
            <pc:docMk/>
            <pc:sldMk cId="0" sldId="335"/>
            <ac:picMk id="38915" creationId="{00000000-0000-0000-0000-000000000000}"/>
          </ac:picMkLst>
        </pc:picChg>
        <pc:picChg chg="del">
          <ac:chgData name="Rajasekhar Reddy Poonuru" userId="6d2af9dbb7b12c40" providerId="LiveId" clId="{3DFF7E9B-890E-4C46-9771-F6A90F33105E}" dt="2025-03-01T04:50:30.537" v="55" actId="478"/>
          <ac:picMkLst>
            <pc:docMk/>
            <pc:sldMk cId="0" sldId="335"/>
            <ac:picMk id="38916" creationId="{00000000-0000-0000-0000-000000000000}"/>
          </ac:picMkLst>
        </pc:picChg>
      </pc:sldChg>
      <pc:sldChg chg="del">
        <pc:chgData name="Rajasekhar Reddy Poonuru" userId="6d2af9dbb7b12c40" providerId="LiveId" clId="{3DFF7E9B-890E-4C46-9771-F6A90F33105E}" dt="2025-03-01T04:51:26.123" v="70" actId="47"/>
        <pc:sldMkLst>
          <pc:docMk/>
          <pc:sldMk cId="0" sldId="336"/>
        </pc:sldMkLst>
      </pc:sldChg>
      <pc:sldChg chg="del">
        <pc:chgData name="Rajasekhar Reddy Poonuru" userId="6d2af9dbb7b12c40" providerId="LiveId" clId="{3DFF7E9B-890E-4C46-9771-F6A90F33105E}" dt="2025-03-01T04:51:25.185" v="69" actId="47"/>
        <pc:sldMkLst>
          <pc:docMk/>
          <pc:sldMk cId="0" sldId="337"/>
        </pc:sldMkLst>
      </pc:sldChg>
      <pc:sldChg chg="del">
        <pc:chgData name="Rajasekhar Reddy Poonuru" userId="6d2af9dbb7b12c40" providerId="LiveId" clId="{3DFF7E9B-890E-4C46-9771-F6A90F33105E}" dt="2025-03-01T04:49:45.163" v="43" actId="47"/>
        <pc:sldMkLst>
          <pc:docMk/>
          <pc:sldMk cId="0" sldId="340"/>
        </pc:sldMkLst>
      </pc:sldChg>
      <pc:sldChg chg="del">
        <pc:chgData name="Rajasekhar Reddy Poonuru" userId="6d2af9dbb7b12c40" providerId="LiveId" clId="{3DFF7E9B-890E-4C46-9771-F6A90F33105E}" dt="2025-03-01T04:51:28.131" v="71" actId="47"/>
        <pc:sldMkLst>
          <pc:docMk/>
          <pc:sldMk cId="0" sldId="341"/>
        </pc:sldMkLst>
      </pc:sldChg>
      <pc:sldChg chg="addSp modSp mod modNotes">
        <pc:chgData name="Rajasekhar Reddy Poonuru" userId="6d2af9dbb7b12c40" providerId="LiveId" clId="{3DFF7E9B-890E-4C46-9771-F6A90F33105E}" dt="2025-03-01T07:55:48.233" v="2578" actId="14100"/>
        <pc:sldMkLst>
          <pc:docMk/>
          <pc:sldMk cId="0" sldId="342"/>
        </pc:sldMkLst>
        <pc:spChg chg="mod">
          <ac:chgData name="Rajasekhar Reddy Poonuru" userId="6d2af9dbb7b12c40" providerId="LiveId" clId="{3DFF7E9B-890E-4C46-9771-F6A90F33105E}" dt="2025-03-01T07:55:34.477" v="2575" actId="2711"/>
          <ac:spMkLst>
            <pc:docMk/>
            <pc:sldMk cId="0" sldId="342"/>
            <ac:spMk id="37939" creationId="{00000000-0000-0000-0000-000000000000}"/>
          </ac:spMkLst>
        </pc:spChg>
        <pc:spChg chg="mod">
          <ac:chgData name="Rajasekhar Reddy Poonuru" userId="6d2af9dbb7b12c40" providerId="LiveId" clId="{3DFF7E9B-890E-4C46-9771-F6A90F33105E}" dt="2025-03-01T07:55:34.477" v="2575" actId="2711"/>
          <ac:spMkLst>
            <pc:docMk/>
            <pc:sldMk cId="0" sldId="342"/>
            <ac:spMk id="37959" creationId="{00000000-0000-0000-0000-000000000000}"/>
          </ac:spMkLst>
        </pc:spChg>
        <pc:spChg chg="mod">
          <ac:chgData name="Rajasekhar Reddy Poonuru" userId="6d2af9dbb7b12c40" providerId="LiveId" clId="{3DFF7E9B-890E-4C46-9771-F6A90F33105E}" dt="2025-03-01T07:55:34.477" v="2575" actId="2711"/>
          <ac:spMkLst>
            <pc:docMk/>
            <pc:sldMk cId="0" sldId="342"/>
            <ac:spMk id="37982" creationId="{00000000-0000-0000-0000-000000000000}"/>
          </ac:spMkLst>
        </pc:spChg>
        <pc:spChg chg="mod">
          <ac:chgData name="Rajasekhar Reddy Poonuru" userId="6d2af9dbb7b12c40" providerId="LiveId" clId="{3DFF7E9B-890E-4C46-9771-F6A90F33105E}" dt="2025-03-01T07:55:34.477" v="2575" actId="2711"/>
          <ac:spMkLst>
            <pc:docMk/>
            <pc:sldMk cId="0" sldId="342"/>
            <ac:spMk id="37992" creationId="{00000000-0000-0000-0000-000000000000}"/>
          </ac:spMkLst>
        </pc:spChg>
        <pc:spChg chg="mod">
          <ac:chgData name="Rajasekhar Reddy Poonuru" userId="6d2af9dbb7b12c40" providerId="LiveId" clId="{3DFF7E9B-890E-4C46-9771-F6A90F33105E}" dt="2025-03-01T07:55:34.477" v="2575" actId="2711"/>
          <ac:spMkLst>
            <pc:docMk/>
            <pc:sldMk cId="0" sldId="342"/>
            <ac:spMk id="38010" creationId="{00000000-0000-0000-0000-000000000000}"/>
          </ac:spMkLst>
        </pc:spChg>
        <pc:spChg chg="mod">
          <ac:chgData name="Rajasekhar Reddy Poonuru" userId="6d2af9dbb7b12c40" providerId="LiveId" clId="{3DFF7E9B-890E-4C46-9771-F6A90F33105E}" dt="2025-03-01T07:55:34.477" v="2575" actId="2711"/>
          <ac:spMkLst>
            <pc:docMk/>
            <pc:sldMk cId="0" sldId="342"/>
            <ac:spMk id="38022" creationId="{00000000-0000-0000-0000-000000000000}"/>
          </ac:spMkLst>
        </pc:spChg>
        <pc:spChg chg="mod">
          <ac:chgData name="Rajasekhar Reddy Poonuru" userId="6d2af9dbb7b12c40" providerId="LiveId" clId="{3DFF7E9B-890E-4C46-9771-F6A90F33105E}" dt="2025-03-01T07:55:34.477" v="2575" actId="2711"/>
          <ac:spMkLst>
            <pc:docMk/>
            <pc:sldMk cId="0" sldId="342"/>
            <ac:spMk id="38032" creationId="{00000000-0000-0000-0000-000000000000}"/>
          </ac:spMkLst>
        </pc:spChg>
        <pc:spChg chg="mod">
          <ac:chgData name="Rajasekhar Reddy Poonuru" userId="6d2af9dbb7b12c40" providerId="LiveId" clId="{3DFF7E9B-890E-4C46-9771-F6A90F33105E}" dt="2025-03-01T07:55:34.477" v="2575" actId="2711"/>
          <ac:spMkLst>
            <pc:docMk/>
            <pc:sldMk cId="0" sldId="342"/>
            <ac:spMk id="38035" creationId="{00000000-0000-0000-0000-000000000000}"/>
          </ac:spMkLst>
        </pc:spChg>
        <pc:spChg chg="mod">
          <ac:chgData name="Rajasekhar Reddy Poonuru" userId="6d2af9dbb7b12c40" providerId="LiveId" clId="{3DFF7E9B-890E-4C46-9771-F6A90F33105E}" dt="2025-03-01T07:55:34.477" v="2575" actId="2711"/>
          <ac:spMkLst>
            <pc:docMk/>
            <pc:sldMk cId="0" sldId="342"/>
            <ac:spMk id="38044" creationId="{00000000-0000-0000-0000-000000000000}"/>
          </ac:spMkLst>
        </pc:spChg>
        <pc:spChg chg="mod">
          <ac:chgData name="Rajasekhar Reddy Poonuru" userId="6d2af9dbb7b12c40" providerId="LiveId" clId="{3DFF7E9B-890E-4C46-9771-F6A90F33105E}" dt="2025-03-01T07:55:34.477" v="2575" actId="2711"/>
          <ac:spMkLst>
            <pc:docMk/>
            <pc:sldMk cId="0" sldId="342"/>
            <ac:spMk id="38083" creationId="{00000000-0000-0000-0000-000000000000}"/>
          </ac:spMkLst>
        </pc:spChg>
        <pc:grpChg chg="mod">
          <ac:chgData name="Rajasekhar Reddy Poonuru" userId="6d2af9dbb7b12c40" providerId="LiveId" clId="{3DFF7E9B-890E-4C46-9771-F6A90F33105E}" dt="2025-03-01T07:55:48.233" v="2578" actId="14100"/>
          <ac:grpSpMkLst>
            <pc:docMk/>
            <pc:sldMk cId="0" sldId="342"/>
            <ac:grpSpMk id="37891" creationId="{00000000-0000-0000-0000-000000000000}"/>
          </ac:grpSpMkLst>
        </pc:grpChg>
        <pc:picChg chg="add mod">
          <ac:chgData name="Rajasekhar Reddy Poonuru" userId="6d2af9dbb7b12c40" providerId="LiveId" clId="{3DFF7E9B-890E-4C46-9771-F6A90F33105E}" dt="2025-03-01T07:55:38.796" v="2576" actId="1076"/>
          <ac:picMkLst>
            <pc:docMk/>
            <pc:sldMk cId="0" sldId="342"/>
            <ac:picMk id="2" creationId="{81005201-9094-1312-F3D2-CBDDD5069F76}"/>
          </ac:picMkLst>
        </pc:picChg>
      </pc:sldChg>
      <pc:sldChg chg="addSp delSp modSp del mod modNotes">
        <pc:chgData name="Rajasekhar Reddy Poonuru" userId="6d2af9dbb7b12c40" providerId="LiveId" clId="{3DFF7E9B-890E-4C46-9771-F6A90F33105E}" dt="2025-03-01T07:51:37.564" v="2465" actId="47"/>
        <pc:sldMkLst>
          <pc:docMk/>
          <pc:sldMk cId="0" sldId="343"/>
        </pc:sldMkLst>
        <pc:spChg chg="mod">
          <ac:chgData name="Rajasekhar Reddy Poonuru" userId="6d2af9dbb7b12c40" providerId="LiveId" clId="{3DFF7E9B-890E-4C46-9771-F6A90F33105E}" dt="2025-03-01T07:51:12.954" v="2455" actId="2711"/>
          <ac:spMkLst>
            <pc:docMk/>
            <pc:sldMk cId="0" sldId="343"/>
            <ac:spMk id="20482" creationId="{00000000-0000-0000-0000-000000000000}"/>
          </ac:spMkLst>
        </pc:spChg>
        <pc:picChg chg="add mod">
          <ac:chgData name="Rajasekhar Reddy Poonuru" userId="6d2af9dbb7b12c40" providerId="LiveId" clId="{3DFF7E9B-890E-4C46-9771-F6A90F33105E}" dt="2025-03-01T05:47:48.359" v="1368"/>
          <ac:picMkLst>
            <pc:docMk/>
            <pc:sldMk cId="0" sldId="343"/>
            <ac:picMk id="2" creationId="{CAA6A759-BCAD-AE9B-6147-00BF90F6AD1F}"/>
          </ac:picMkLst>
        </pc:picChg>
        <pc:picChg chg="del mod">
          <ac:chgData name="Rajasekhar Reddy Poonuru" userId="6d2af9dbb7b12c40" providerId="LiveId" clId="{3DFF7E9B-890E-4C46-9771-F6A90F33105E}" dt="2025-03-01T07:51:14.974" v="2456" actId="21"/>
          <ac:picMkLst>
            <pc:docMk/>
            <pc:sldMk cId="0" sldId="343"/>
            <ac:picMk id="20483" creationId="{00000000-0000-0000-0000-000000000000}"/>
          </ac:picMkLst>
        </pc:picChg>
      </pc:sldChg>
      <pc:sldChg chg="addSp delSp modSp mod ord modNotes">
        <pc:chgData name="Rajasekhar Reddy Poonuru" userId="6d2af9dbb7b12c40" providerId="LiveId" clId="{3DFF7E9B-890E-4C46-9771-F6A90F33105E}" dt="2025-03-01T05:49:18.911" v="1382" actId="1076"/>
        <pc:sldMkLst>
          <pc:docMk/>
          <pc:sldMk cId="0" sldId="344"/>
        </pc:sldMkLst>
        <pc:spChg chg="mod">
          <ac:chgData name="Rajasekhar Reddy Poonuru" userId="6d2af9dbb7b12c40" providerId="LiveId" clId="{3DFF7E9B-890E-4C46-9771-F6A90F33105E}" dt="2025-03-01T05:49:13.203" v="1379" actId="1076"/>
          <ac:spMkLst>
            <pc:docMk/>
            <pc:sldMk cId="0" sldId="344"/>
            <ac:spMk id="14338" creationId="{00000000-0000-0000-0000-000000000000}"/>
          </ac:spMkLst>
        </pc:spChg>
        <pc:spChg chg="mod">
          <ac:chgData name="Rajasekhar Reddy Poonuru" userId="6d2af9dbb7b12c40" providerId="LiveId" clId="{3DFF7E9B-890E-4C46-9771-F6A90F33105E}" dt="2025-03-01T05:49:08.833" v="1378" actId="14100"/>
          <ac:spMkLst>
            <pc:docMk/>
            <pc:sldMk cId="0" sldId="344"/>
            <ac:spMk id="14339" creationId="{00000000-0000-0000-0000-000000000000}"/>
          </ac:spMkLst>
        </pc:spChg>
        <pc:picChg chg="add del mod modCrop">
          <ac:chgData name="Rajasekhar Reddy Poonuru" userId="6d2af9dbb7b12c40" providerId="LiveId" clId="{3DFF7E9B-890E-4C46-9771-F6A90F33105E}" dt="2025-03-01T05:02:40.174" v="256" actId="478"/>
          <ac:picMkLst>
            <pc:docMk/>
            <pc:sldMk cId="0" sldId="344"/>
            <ac:picMk id="2" creationId="{C2DA1A1E-0DD4-7BEA-1C95-FD1E12D118CB}"/>
          </ac:picMkLst>
        </pc:picChg>
        <pc:picChg chg="add mod">
          <ac:chgData name="Rajasekhar Reddy Poonuru" userId="6d2af9dbb7b12c40" providerId="LiveId" clId="{3DFF7E9B-890E-4C46-9771-F6A90F33105E}" dt="2025-03-01T05:49:18.911" v="1382" actId="1076"/>
          <ac:picMkLst>
            <pc:docMk/>
            <pc:sldMk cId="0" sldId="344"/>
            <ac:picMk id="3" creationId="{7C89F05E-35D6-CB31-E02C-D045A0E2B555}"/>
          </ac:picMkLst>
        </pc:picChg>
      </pc:sldChg>
      <pc:sldChg chg="addSp modSp mod modNotes">
        <pc:chgData name="Rajasekhar Reddy Poonuru" userId="6d2af9dbb7b12c40" providerId="LiveId" clId="{3DFF7E9B-890E-4C46-9771-F6A90F33105E}" dt="2025-03-01T07:50:32.314" v="2440" actId="1076"/>
        <pc:sldMkLst>
          <pc:docMk/>
          <pc:sldMk cId="0" sldId="345"/>
        </pc:sldMkLst>
        <pc:spChg chg="mod">
          <ac:chgData name="Rajasekhar Reddy Poonuru" userId="6d2af9dbb7b12c40" providerId="LiveId" clId="{3DFF7E9B-890E-4C46-9771-F6A90F33105E}" dt="2025-03-01T07:50:25.317" v="2438" actId="14100"/>
          <ac:spMkLst>
            <pc:docMk/>
            <pc:sldMk cId="0" sldId="345"/>
            <ac:spMk id="18438" creationId="{00000000-0000-0000-0000-000000000000}"/>
          </ac:spMkLst>
        </pc:spChg>
        <pc:spChg chg="mod">
          <ac:chgData name="Rajasekhar Reddy Poonuru" userId="6d2af9dbb7b12c40" providerId="LiveId" clId="{3DFF7E9B-890E-4C46-9771-F6A90F33105E}" dt="2025-03-01T07:50:29.531" v="2439" actId="2711"/>
          <ac:spMkLst>
            <pc:docMk/>
            <pc:sldMk cId="0" sldId="345"/>
            <ac:spMk id="31746" creationId="{00000000-0000-0000-0000-000000000000}"/>
          </ac:spMkLst>
        </pc:spChg>
        <pc:picChg chg="add mod">
          <ac:chgData name="Rajasekhar Reddy Poonuru" userId="6d2af9dbb7b12c40" providerId="LiveId" clId="{3DFF7E9B-890E-4C46-9771-F6A90F33105E}" dt="2025-03-01T07:50:32.314" v="2440" actId="1076"/>
          <ac:picMkLst>
            <pc:docMk/>
            <pc:sldMk cId="0" sldId="345"/>
            <ac:picMk id="2" creationId="{F6E4C890-81E9-1D2B-F7BB-00BD78929E10}"/>
          </ac:picMkLst>
        </pc:picChg>
      </pc:sldChg>
      <pc:sldChg chg="addSp modSp del mod modNotes">
        <pc:chgData name="Rajasekhar Reddy Poonuru" userId="6d2af9dbb7b12c40" providerId="LiveId" clId="{3DFF7E9B-890E-4C46-9771-F6A90F33105E}" dt="2025-03-01T07:57:10.908" v="2591" actId="47"/>
        <pc:sldMkLst>
          <pc:docMk/>
          <pc:sldMk cId="0" sldId="346"/>
        </pc:sldMkLst>
        <pc:spChg chg="mod">
          <ac:chgData name="Rajasekhar Reddy Poonuru" userId="6d2af9dbb7b12c40" providerId="LiveId" clId="{3DFF7E9B-890E-4C46-9771-F6A90F33105E}" dt="2025-03-01T05:47:48.359" v="1368"/>
          <ac:spMkLst>
            <pc:docMk/>
            <pc:sldMk cId="0" sldId="346"/>
            <ac:spMk id="3" creationId="{C75C9D44-034E-00B7-AA6B-BA40E1E237A3}"/>
          </ac:spMkLst>
        </pc:spChg>
        <pc:spChg chg="mod">
          <ac:chgData name="Rajasekhar Reddy Poonuru" userId="6d2af9dbb7b12c40" providerId="LiveId" clId="{3DFF7E9B-890E-4C46-9771-F6A90F33105E}" dt="2025-03-01T05:47:48.359" v="1368"/>
          <ac:spMkLst>
            <pc:docMk/>
            <pc:sldMk cId="0" sldId="346"/>
            <ac:spMk id="4" creationId="{CFED49A6-382F-A423-DEEB-26AF15EA3CB3}"/>
          </ac:spMkLst>
        </pc:spChg>
        <pc:spChg chg="mod">
          <ac:chgData name="Rajasekhar Reddy Poonuru" userId="6d2af9dbb7b12c40" providerId="LiveId" clId="{3DFF7E9B-890E-4C46-9771-F6A90F33105E}" dt="2025-03-01T05:47:48.359" v="1368"/>
          <ac:spMkLst>
            <pc:docMk/>
            <pc:sldMk cId="0" sldId="346"/>
            <ac:spMk id="5" creationId="{A98EE745-FC10-35E5-81F5-7C22233D852C}"/>
          </ac:spMkLst>
        </pc:spChg>
        <pc:spChg chg="mod">
          <ac:chgData name="Rajasekhar Reddy Poonuru" userId="6d2af9dbb7b12c40" providerId="LiveId" clId="{3DFF7E9B-890E-4C46-9771-F6A90F33105E}" dt="2025-03-01T05:47:48.359" v="1368"/>
          <ac:spMkLst>
            <pc:docMk/>
            <pc:sldMk cId="0" sldId="346"/>
            <ac:spMk id="6" creationId="{45C29DCE-31B1-9793-EBAB-C4FD073DACA8}"/>
          </ac:spMkLst>
        </pc:spChg>
        <pc:spChg chg="mod">
          <ac:chgData name="Rajasekhar Reddy Poonuru" userId="6d2af9dbb7b12c40" providerId="LiveId" clId="{3DFF7E9B-890E-4C46-9771-F6A90F33105E}" dt="2025-03-01T05:47:48.359" v="1368"/>
          <ac:spMkLst>
            <pc:docMk/>
            <pc:sldMk cId="0" sldId="346"/>
            <ac:spMk id="7" creationId="{89A009F2-4D88-56BF-063D-8E8D6027B45A}"/>
          </ac:spMkLst>
        </pc:spChg>
        <pc:spChg chg="mod">
          <ac:chgData name="Rajasekhar Reddy Poonuru" userId="6d2af9dbb7b12c40" providerId="LiveId" clId="{3DFF7E9B-890E-4C46-9771-F6A90F33105E}" dt="2025-03-01T05:47:48.359" v="1368"/>
          <ac:spMkLst>
            <pc:docMk/>
            <pc:sldMk cId="0" sldId="346"/>
            <ac:spMk id="8" creationId="{E1F32BF6-89EA-5A4C-656F-ED1C680C7D16}"/>
          </ac:spMkLst>
        </pc:spChg>
        <pc:spChg chg="mod">
          <ac:chgData name="Rajasekhar Reddy Poonuru" userId="6d2af9dbb7b12c40" providerId="LiveId" clId="{3DFF7E9B-890E-4C46-9771-F6A90F33105E}" dt="2025-03-01T05:47:48.359" v="1368"/>
          <ac:spMkLst>
            <pc:docMk/>
            <pc:sldMk cId="0" sldId="346"/>
            <ac:spMk id="9" creationId="{6965CF2E-DFB4-7CC3-92E6-83D932033482}"/>
          </ac:spMkLst>
        </pc:spChg>
        <pc:spChg chg="mod">
          <ac:chgData name="Rajasekhar Reddy Poonuru" userId="6d2af9dbb7b12c40" providerId="LiveId" clId="{3DFF7E9B-890E-4C46-9771-F6A90F33105E}" dt="2025-03-01T05:47:48.359" v="1368"/>
          <ac:spMkLst>
            <pc:docMk/>
            <pc:sldMk cId="0" sldId="346"/>
            <ac:spMk id="10" creationId="{F668E475-BC55-F991-6993-07636F243CEE}"/>
          </ac:spMkLst>
        </pc:spChg>
        <pc:spChg chg="mod">
          <ac:chgData name="Rajasekhar Reddy Poonuru" userId="6d2af9dbb7b12c40" providerId="LiveId" clId="{3DFF7E9B-890E-4C46-9771-F6A90F33105E}" dt="2025-03-01T05:47:48.359" v="1368"/>
          <ac:spMkLst>
            <pc:docMk/>
            <pc:sldMk cId="0" sldId="346"/>
            <ac:spMk id="11" creationId="{681141F2-7798-6EE4-9468-8895D1371FEE}"/>
          </ac:spMkLst>
        </pc:spChg>
        <pc:spChg chg="mod">
          <ac:chgData name="Rajasekhar Reddy Poonuru" userId="6d2af9dbb7b12c40" providerId="LiveId" clId="{3DFF7E9B-890E-4C46-9771-F6A90F33105E}" dt="2025-03-01T07:55:54.435" v="2579" actId="2711"/>
          <ac:spMkLst>
            <pc:docMk/>
            <pc:sldMk cId="0" sldId="346"/>
            <ac:spMk id="1041" creationId="{00000000-0000-0000-0000-000000000000}"/>
          </ac:spMkLst>
        </pc:spChg>
        <pc:grpChg chg="mod">
          <ac:chgData name="Rajasekhar Reddy Poonuru" userId="6d2af9dbb7b12c40" providerId="LiveId" clId="{3DFF7E9B-890E-4C46-9771-F6A90F33105E}" dt="2025-03-01T07:55:54.435" v="2579" actId="2711"/>
          <ac:grpSpMkLst>
            <pc:docMk/>
            <pc:sldMk cId="0" sldId="346"/>
            <ac:grpSpMk id="2" creationId="{72407DC5-5ECD-BC4E-EA6C-7692715E2818}"/>
          </ac:grpSpMkLst>
        </pc:grpChg>
        <pc:graphicFrameChg chg="mod">
          <ac:chgData name="Rajasekhar Reddy Poonuru" userId="6d2af9dbb7b12c40" providerId="LiveId" clId="{3DFF7E9B-890E-4C46-9771-F6A90F33105E}" dt="2025-03-01T07:55:59.535" v="2580" actId="2711"/>
          <ac:graphicFrameMkLst>
            <pc:docMk/>
            <pc:sldMk cId="0" sldId="346"/>
            <ac:graphicFrameMk id="12" creationId="{1C544F7F-2AE8-FC21-A734-B7B7250B84F2}"/>
          </ac:graphicFrameMkLst>
        </pc:graphicFrameChg>
        <pc:picChg chg="add mod">
          <ac:chgData name="Rajasekhar Reddy Poonuru" userId="6d2af9dbb7b12c40" providerId="LiveId" clId="{3DFF7E9B-890E-4C46-9771-F6A90F33105E}" dt="2025-03-01T07:57:02.570" v="2589" actId="1076"/>
          <ac:picMkLst>
            <pc:docMk/>
            <pc:sldMk cId="0" sldId="346"/>
            <ac:picMk id="13" creationId="{0C062A5A-E774-43E4-CBAF-1C157EAB726F}"/>
          </ac:picMkLst>
        </pc:picChg>
        <pc:picChg chg="mod">
          <ac:chgData name="Rajasekhar Reddy Poonuru" userId="6d2af9dbb7b12c40" providerId="LiveId" clId="{3DFF7E9B-890E-4C46-9771-F6A90F33105E}" dt="2025-03-01T07:55:54.435" v="2579" actId="2711"/>
          <ac:picMkLst>
            <pc:docMk/>
            <pc:sldMk cId="0" sldId="346"/>
            <ac:picMk id="1040" creationId="{00000000-0000-0000-0000-000000000000}"/>
          </ac:picMkLst>
        </pc:picChg>
        <pc:picChg chg="mod">
          <ac:chgData name="Rajasekhar Reddy Poonuru" userId="6d2af9dbb7b12c40" providerId="LiveId" clId="{3DFF7E9B-890E-4C46-9771-F6A90F33105E}" dt="2025-03-01T07:55:54.435" v="2579" actId="2711"/>
          <ac:picMkLst>
            <pc:docMk/>
            <pc:sldMk cId="0" sldId="346"/>
            <ac:picMk id="1042" creationId="{00000000-0000-0000-0000-000000000000}"/>
          </ac:picMkLst>
        </pc:picChg>
      </pc:sldChg>
      <pc:sldChg chg="addSp modSp mod modNotes">
        <pc:chgData name="Rajasekhar Reddy Poonuru" userId="6d2af9dbb7b12c40" providerId="LiveId" clId="{3DFF7E9B-890E-4C46-9771-F6A90F33105E}" dt="2025-03-01T07:57:40.296" v="2597" actId="1076"/>
        <pc:sldMkLst>
          <pc:docMk/>
          <pc:sldMk cId="0" sldId="347"/>
        </pc:sldMkLst>
        <pc:spChg chg="mod">
          <ac:chgData name="Rajasekhar Reddy Poonuru" userId="6d2af9dbb7b12c40" providerId="LiveId" clId="{3DFF7E9B-890E-4C46-9771-F6A90F33105E}" dt="2025-03-01T07:57:36.709" v="2596" actId="2711"/>
          <ac:spMkLst>
            <pc:docMk/>
            <pc:sldMk cId="0" sldId="347"/>
            <ac:spMk id="41986" creationId="{00000000-0000-0000-0000-000000000000}"/>
          </ac:spMkLst>
        </pc:spChg>
        <pc:spChg chg="mod">
          <ac:chgData name="Rajasekhar Reddy Poonuru" userId="6d2af9dbb7b12c40" providerId="LiveId" clId="{3DFF7E9B-890E-4C46-9771-F6A90F33105E}" dt="2025-03-01T07:57:36.709" v="2596" actId="2711"/>
          <ac:spMkLst>
            <pc:docMk/>
            <pc:sldMk cId="0" sldId="347"/>
            <ac:spMk id="41990" creationId="{00000000-0000-0000-0000-000000000000}"/>
          </ac:spMkLst>
        </pc:spChg>
        <pc:spChg chg="mod">
          <ac:chgData name="Rajasekhar Reddy Poonuru" userId="6d2af9dbb7b12c40" providerId="LiveId" clId="{3DFF7E9B-890E-4C46-9771-F6A90F33105E}" dt="2025-03-01T07:57:36.709" v="2596" actId="2711"/>
          <ac:spMkLst>
            <pc:docMk/>
            <pc:sldMk cId="0" sldId="347"/>
            <ac:spMk id="41991" creationId="{00000000-0000-0000-0000-000000000000}"/>
          </ac:spMkLst>
        </pc:spChg>
        <pc:spChg chg="mod">
          <ac:chgData name="Rajasekhar Reddy Poonuru" userId="6d2af9dbb7b12c40" providerId="LiveId" clId="{3DFF7E9B-890E-4C46-9771-F6A90F33105E}" dt="2025-03-01T07:57:36.709" v="2596" actId="2711"/>
          <ac:spMkLst>
            <pc:docMk/>
            <pc:sldMk cId="0" sldId="347"/>
            <ac:spMk id="41992" creationId="{00000000-0000-0000-0000-000000000000}"/>
          </ac:spMkLst>
        </pc:spChg>
        <pc:picChg chg="add mod">
          <ac:chgData name="Rajasekhar Reddy Poonuru" userId="6d2af9dbb7b12c40" providerId="LiveId" clId="{3DFF7E9B-890E-4C46-9771-F6A90F33105E}" dt="2025-03-01T07:57:40.296" v="2597" actId="1076"/>
          <ac:picMkLst>
            <pc:docMk/>
            <pc:sldMk cId="0" sldId="347"/>
            <ac:picMk id="2" creationId="{D07D6228-DCBE-E01C-190D-10CE0420408C}"/>
          </ac:picMkLst>
        </pc:picChg>
        <pc:picChg chg="mod">
          <ac:chgData name="Rajasekhar Reddy Poonuru" userId="6d2af9dbb7b12c40" providerId="LiveId" clId="{3DFF7E9B-890E-4C46-9771-F6A90F33105E}" dt="2025-03-01T05:47:48.359" v="1368"/>
          <ac:picMkLst>
            <pc:docMk/>
            <pc:sldMk cId="0" sldId="347"/>
            <ac:picMk id="41987" creationId="{00000000-0000-0000-0000-000000000000}"/>
          </ac:picMkLst>
        </pc:picChg>
        <pc:picChg chg="mod">
          <ac:chgData name="Rajasekhar Reddy Poonuru" userId="6d2af9dbb7b12c40" providerId="LiveId" clId="{3DFF7E9B-890E-4C46-9771-F6A90F33105E}" dt="2025-03-01T05:47:48.359" v="1368"/>
          <ac:picMkLst>
            <pc:docMk/>
            <pc:sldMk cId="0" sldId="347"/>
            <ac:picMk id="41988" creationId="{00000000-0000-0000-0000-000000000000}"/>
          </ac:picMkLst>
        </pc:picChg>
        <pc:picChg chg="mod">
          <ac:chgData name="Rajasekhar Reddy Poonuru" userId="6d2af9dbb7b12c40" providerId="LiveId" clId="{3DFF7E9B-890E-4C46-9771-F6A90F33105E}" dt="2025-03-01T05:47:48.359" v="1368"/>
          <ac:picMkLst>
            <pc:docMk/>
            <pc:sldMk cId="0" sldId="347"/>
            <ac:picMk id="41989" creationId="{00000000-0000-0000-0000-000000000000}"/>
          </ac:picMkLst>
        </pc:picChg>
      </pc:sldChg>
      <pc:sldChg chg="addSp modSp mod modNotes">
        <pc:chgData name="Rajasekhar Reddy Poonuru" userId="6d2af9dbb7b12c40" providerId="LiveId" clId="{3DFF7E9B-890E-4C46-9771-F6A90F33105E}" dt="2025-03-01T07:57:05.955" v="2590" actId="1076"/>
        <pc:sldMkLst>
          <pc:docMk/>
          <pc:sldMk cId="0" sldId="348"/>
        </pc:sldMkLst>
        <pc:spChg chg="mod">
          <ac:chgData name="Rajasekhar Reddy Poonuru" userId="6d2af9dbb7b12c40" providerId="LiveId" clId="{3DFF7E9B-890E-4C46-9771-F6A90F33105E}" dt="2025-03-01T07:56:34.708" v="2583" actId="2711"/>
          <ac:spMkLst>
            <pc:docMk/>
            <pc:sldMk cId="0" sldId="348"/>
            <ac:spMk id="2065" creationId="{00000000-0000-0000-0000-000000000000}"/>
          </ac:spMkLst>
        </pc:spChg>
        <pc:graphicFrameChg chg="mod">
          <ac:chgData name="Rajasekhar Reddy Poonuru" userId="6d2af9dbb7b12c40" providerId="LiveId" clId="{3DFF7E9B-890E-4C46-9771-F6A90F33105E}" dt="2025-03-01T07:56:44.961" v="2584" actId="2711"/>
          <ac:graphicFrameMkLst>
            <pc:docMk/>
            <pc:sldMk cId="0" sldId="348"/>
            <ac:graphicFrameMk id="2" creationId="{7C5701D1-C8D6-D220-5919-2801756351C2}"/>
          </ac:graphicFrameMkLst>
        </pc:graphicFrameChg>
        <pc:picChg chg="add mod">
          <ac:chgData name="Rajasekhar Reddy Poonuru" userId="6d2af9dbb7b12c40" providerId="LiveId" clId="{3DFF7E9B-890E-4C46-9771-F6A90F33105E}" dt="2025-03-01T07:57:05.955" v="2590" actId="1076"/>
          <ac:picMkLst>
            <pc:docMk/>
            <pc:sldMk cId="0" sldId="348"/>
            <ac:picMk id="3" creationId="{78350E25-7174-7E73-D2E0-C80C440F96AB}"/>
          </ac:picMkLst>
        </pc:picChg>
        <pc:picChg chg="mod">
          <ac:chgData name="Rajasekhar Reddy Poonuru" userId="6d2af9dbb7b12c40" providerId="LiveId" clId="{3DFF7E9B-890E-4C46-9771-F6A90F33105E}" dt="2025-03-01T07:56:34.708" v="2583" actId="2711"/>
          <ac:picMkLst>
            <pc:docMk/>
            <pc:sldMk cId="0" sldId="348"/>
            <ac:picMk id="2067" creationId="{00000000-0000-0000-0000-000000000000}"/>
          </ac:picMkLst>
        </pc:picChg>
        <pc:picChg chg="mod">
          <ac:chgData name="Rajasekhar Reddy Poonuru" userId="6d2af9dbb7b12c40" providerId="LiveId" clId="{3DFF7E9B-890E-4C46-9771-F6A90F33105E}" dt="2025-03-01T07:56:34.708" v="2583" actId="2711"/>
          <ac:picMkLst>
            <pc:docMk/>
            <pc:sldMk cId="0" sldId="348"/>
            <ac:picMk id="2068" creationId="{00000000-0000-0000-0000-000000000000}"/>
          </ac:picMkLst>
        </pc:picChg>
        <pc:picChg chg="mod">
          <ac:chgData name="Rajasekhar Reddy Poonuru" userId="6d2af9dbb7b12c40" providerId="LiveId" clId="{3DFF7E9B-890E-4C46-9771-F6A90F33105E}" dt="2025-03-01T07:56:34.708" v="2583" actId="2711"/>
          <ac:picMkLst>
            <pc:docMk/>
            <pc:sldMk cId="0" sldId="348"/>
            <ac:picMk id="2069" creationId="{00000000-0000-0000-0000-000000000000}"/>
          </ac:picMkLst>
        </pc:picChg>
        <pc:picChg chg="mod">
          <ac:chgData name="Rajasekhar Reddy Poonuru" userId="6d2af9dbb7b12c40" providerId="LiveId" clId="{3DFF7E9B-890E-4C46-9771-F6A90F33105E}" dt="2025-03-01T07:56:34.708" v="2583" actId="2711"/>
          <ac:picMkLst>
            <pc:docMk/>
            <pc:sldMk cId="0" sldId="348"/>
            <ac:picMk id="2070" creationId="{00000000-0000-0000-0000-000000000000}"/>
          </ac:picMkLst>
        </pc:picChg>
        <pc:picChg chg="mod">
          <ac:chgData name="Rajasekhar Reddy Poonuru" userId="6d2af9dbb7b12c40" providerId="LiveId" clId="{3DFF7E9B-890E-4C46-9771-F6A90F33105E}" dt="2025-03-01T07:56:34.708" v="2583" actId="2711"/>
          <ac:picMkLst>
            <pc:docMk/>
            <pc:sldMk cId="0" sldId="348"/>
            <ac:picMk id="2071" creationId="{00000000-0000-0000-0000-000000000000}"/>
          </ac:picMkLst>
        </pc:picChg>
        <pc:picChg chg="mod">
          <ac:chgData name="Rajasekhar Reddy Poonuru" userId="6d2af9dbb7b12c40" providerId="LiveId" clId="{3DFF7E9B-890E-4C46-9771-F6A90F33105E}" dt="2025-03-01T07:56:34.708" v="2583" actId="2711"/>
          <ac:picMkLst>
            <pc:docMk/>
            <pc:sldMk cId="0" sldId="348"/>
            <ac:picMk id="2072" creationId="{00000000-0000-0000-0000-000000000000}"/>
          </ac:picMkLst>
        </pc:picChg>
        <pc:picChg chg="mod">
          <ac:chgData name="Rajasekhar Reddy Poonuru" userId="6d2af9dbb7b12c40" providerId="LiveId" clId="{3DFF7E9B-890E-4C46-9771-F6A90F33105E}" dt="2025-03-01T07:56:34.708" v="2583" actId="2711"/>
          <ac:picMkLst>
            <pc:docMk/>
            <pc:sldMk cId="0" sldId="348"/>
            <ac:picMk id="2073" creationId="{00000000-0000-0000-0000-000000000000}"/>
          </ac:picMkLst>
        </pc:picChg>
        <pc:picChg chg="mod">
          <ac:chgData name="Rajasekhar Reddy Poonuru" userId="6d2af9dbb7b12c40" providerId="LiveId" clId="{3DFF7E9B-890E-4C46-9771-F6A90F33105E}" dt="2025-03-01T07:56:34.708" v="2583" actId="2711"/>
          <ac:picMkLst>
            <pc:docMk/>
            <pc:sldMk cId="0" sldId="348"/>
            <ac:picMk id="2074" creationId="{00000000-0000-0000-0000-000000000000}"/>
          </ac:picMkLst>
        </pc:picChg>
      </pc:sldChg>
      <pc:sldChg chg="addSp modSp mod modNotes">
        <pc:chgData name="Rajasekhar Reddy Poonuru" userId="6d2af9dbb7b12c40" providerId="LiveId" clId="{3DFF7E9B-890E-4C46-9771-F6A90F33105E}" dt="2025-03-01T07:49:42.288" v="2429" actId="1076"/>
        <pc:sldMkLst>
          <pc:docMk/>
          <pc:sldMk cId="0" sldId="349"/>
        </pc:sldMkLst>
        <pc:spChg chg="mod">
          <ac:chgData name="Rajasekhar Reddy Poonuru" userId="6d2af9dbb7b12c40" providerId="LiveId" clId="{3DFF7E9B-890E-4C46-9771-F6A90F33105E}" dt="2025-03-01T07:49:42.288" v="2429" actId="1076"/>
          <ac:spMkLst>
            <pc:docMk/>
            <pc:sldMk cId="0" sldId="349"/>
            <ac:spMk id="29698" creationId="{00000000-0000-0000-0000-000000000000}"/>
          </ac:spMkLst>
        </pc:spChg>
        <pc:spChg chg="mod">
          <ac:chgData name="Rajasekhar Reddy Poonuru" userId="6d2af9dbb7b12c40" providerId="LiveId" clId="{3DFF7E9B-890E-4C46-9771-F6A90F33105E}" dt="2025-03-01T07:49:39.398" v="2428" actId="14100"/>
          <ac:spMkLst>
            <pc:docMk/>
            <pc:sldMk cId="0" sldId="349"/>
            <ac:spMk id="270339" creationId="{00000000-0000-0000-0000-000000000000}"/>
          </ac:spMkLst>
        </pc:spChg>
        <pc:picChg chg="add mod">
          <ac:chgData name="Rajasekhar Reddy Poonuru" userId="6d2af9dbb7b12c40" providerId="LiveId" clId="{3DFF7E9B-890E-4C46-9771-F6A90F33105E}" dt="2025-03-01T07:48:44.734" v="2412" actId="1076"/>
          <ac:picMkLst>
            <pc:docMk/>
            <pc:sldMk cId="0" sldId="349"/>
            <ac:picMk id="2" creationId="{BE6D6F79-C753-537E-B288-319269AE0C7F}"/>
          </ac:picMkLst>
        </pc:picChg>
      </pc:sldChg>
      <pc:sldChg chg="addSp delSp modSp mod">
        <pc:chgData name="Rajasekhar Reddy Poonuru" userId="6d2af9dbb7b12c40" providerId="LiveId" clId="{3DFF7E9B-890E-4C46-9771-F6A90F33105E}" dt="2025-03-01T05:49:01.941" v="1377" actId="14100"/>
        <pc:sldMkLst>
          <pc:docMk/>
          <pc:sldMk cId="0" sldId="350"/>
        </pc:sldMkLst>
        <pc:spChg chg="add mod">
          <ac:chgData name="Rajasekhar Reddy Poonuru" userId="6d2af9dbb7b12c40" providerId="LiveId" clId="{3DFF7E9B-890E-4C46-9771-F6A90F33105E}" dt="2025-03-01T05:47:48.359" v="1368"/>
          <ac:spMkLst>
            <pc:docMk/>
            <pc:sldMk cId="0" sldId="350"/>
            <ac:spMk id="3" creationId="{5922CA45-B44B-F5DE-8B0D-49BDB764FE8D}"/>
          </ac:spMkLst>
        </pc:spChg>
        <pc:spChg chg="add mod">
          <ac:chgData name="Rajasekhar Reddy Poonuru" userId="6d2af9dbb7b12c40" providerId="LiveId" clId="{3DFF7E9B-890E-4C46-9771-F6A90F33105E}" dt="2025-03-01T05:49:01.941" v="1377" actId="14100"/>
          <ac:spMkLst>
            <pc:docMk/>
            <pc:sldMk cId="0" sldId="350"/>
            <ac:spMk id="4" creationId="{EBB856EF-82FA-B67C-3F3F-5BC036BACE34}"/>
          </ac:spMkLst>
        </pc:spChg>
        <pc:grpChg chg="del mod">
          <ac:chgData name="Rajasekhar Reddy Poonuru" userId="6d2af9dbb7b12c40" providerId="LiveId" clId="{3DFF7E9B-890E-4C46-9771-F6A90F33105E}" dt="2025-03-01T04:53:59.622" v="125" actId="478"/>
          <ac:grpSpMkLst>
            <pc:docMk/>
            <pc:sldMk cId="0" sldId="350"/>
            <ac:grpSpMk id="13314" creationId="{00000000-0000-0000-0000-000000000000}"/>
          </ac:grpSpMkLst>
        </pc:grpChg>
        <pc:picChg chg="add del mod">
          <ac:chgData name="Rajasekhar Reddy Poonuru" userId="6d2af9dbb7b12c40" providerId="LiveId" clId="{3DFF7E9B-890E-4C46-9771-F6A90F33105E}" dt="2025-03-01T04:53:33.952" v="120" actId="478"/>
          <ac:picMkLst>
            <pc:docMk/>
            <pc:sldMk cId="0" sldId="350"/>
            <ac:picMk id="2" creationId="{07118CFD-0DBA-3EEF-20E0-00C0B25C1287}"/>
          </ac:picMkLst>
        </pc:picChg>
        <pc:picChg chg="add mod">
          <ac:chgData name="Rajasekhar Reddy Poonuru" userId="6d2af9dbb7b12c40" providerId="LiveId" clId="{3DFF7E9B-890E-4C46-9771-F6A90F33105E}" dt="2025-03-01T05:48:55.876" v="1376" actId="14100"/>
          <ac:picMkLst>
            <pc:docMk/>
            <pc:sldMk cId="0" sldId="350"/>
            <ac:picMk id="5" creationId="{ED904F2A-47E6-0C82-F0B7-5F8A6695C718}"/>
          </ac:picMkLst>
        </pc:picChg>
        <pc:picChg chg="add mod">
          <ac:chgData name="Rajasekhar Reddy Poonuru" userId="6d2af9dbb7b12c40" providerId="LiveId" clId="{3DFF7E9B-890E-4C46-9771-F6A90F33105E}" dt="2025-03-01T05:48:55.876" v="1376" actId="14100"/>
          <ac:picMkLst>
            <pc:docMk/>
            <pc:sldMk cId="0" sldId="350"/>
            <ac:picMk id="6" creationId="{7AB828F0-F949-D41E-4B68-36428B16DD96}"/>
          </ac:picMkLst>
        </pc:picChg>
        <pc:picChg chg="add mod">
          <ac:chgData name="Rajasekhar Reddy Poonuru" userId="6d2af9dbb7b12c40" providerId="LiveId" clId="{3DFF7E9B-890E-4C46-9771-F6A90F33105E}" dt="2025-03-01T05:04:00.238" v="275" actId="14100"/>
          <ac:picMkLst>
            <pc:docMk/>
            <pc:sldMk cId="0" sldId="350"/>
            <ac:picMk id="6146" creationId="{D0052739-6D01-5EA9-7CB5-83E3B64B6768}"/>
          </ac:picMkLst>
        </pc:picChg>
        <pc:picChg chg="del">
          <ac:chgData name="Rajasekhar Reddy Poonuru" userId="6d2af9dbb7b12c40" providerId="LiveId" clId="{3DFF7E9B-890E-4C46-9771-F6A90F33105E}" dt="2025-03-01T04:52:31.756" v="117" actId="478"/>
          <ac:picMkLst>
            <pc:docMk/>
            <pc:sldMk cId="0" sldId="350"/>
            <ac:picMk id="13315" creationId="{00000000-0000-0000-0000-000000000000}"/>
          </ac:picMkLst>
        </pc:picChg>
        <pc:picChg chg="add del mod modCrop">
          <ac:chgData name="Rajasekhar Reddy Poonuru" userId="6d2af9dbb7b12c40" providerId="LiveId" clId="{3DFF7E9B-890E-4C46-9771-F6A90F33105E}" dt="2025-03-01T05:48:43.896" v="1374" actId="1076"/>
          <ac:picMkLst>
            <pc:docMk/>
            <pc:sldMk cId="0" sldId="350"/>
            <ac:picMk id="13316" creationId="{00000000-0000-0000-0000-000000000000}"/>
          </ac:picMkLst>
        </pc:picChg>
        <pc:picChg chg="del">
          <ac:chgData name="Rajasekhar Reddy Poonuru" userId="6d2af9dbb7b12c40" providerId="LiveId" clId="{3DFF7E9B-890E-4C46-9771-F6A90F33105E}" dt="2025-03-01T04:47:47.192" v="0" actId="478"/>
          <ac:picMkLst>
            <pc:docMk/>
            <pc:sldMk cId="0" sldId="350"/>
            <ac:picMk id="13318" creationId="{00000000-0000-0000-0000-000000000000}"/>
          </ac:picMkLst>
        </pc:picChg>
      </pc:sldChg>
      <pc:sldChg chg="addSp modSp mod">
        <pc:chgData name="Rajasekhar Reddy Poonuru" userId="6d2af9dbb7b12c40" providerId="LiveId" clId="{3DFF7E9B-890E-4C46-9771-F6A90F33105E}" dt="2025-03-01T07:58:07.645" v="2607" actId="14100"/>
        <pc:sldMkLst>
          <pc:docMk/>
          <pc:sldMk cId="0" sldId="351"/>
        </pc:sldMkLst>
        <pc:spChg chg="mod">
          <ac:chgData name="Rajasekhar Reddy Poonuru" userId="6d2af9dbb7b12c40" providerId="LiveId" clId="{3DFF7E9B-890E-4C46-9771-F6A90F33105E}" dt="2025-03-01T07:58:07.645" v="2607" actId="14100"/>
          <ac:spMkLst>
            <pc:docMk/>
            <pc:sldMk cId="0" sldId="351"/>
            <ac:spMk id="3" creationId="{00000000-0000-0000-0000-000000000000}"/>
          </ac:spMkLst>
        </pc:spChg>
        <pc:spChg chg="mod">
          <ac:chgData name="Rajasekhar Reddy Poonuru" userId="6d2af9dbb7b12c40" providerId="LiveId" clId="{3DFF7E9B-890E-4C46-9771-F6A90F33105E}" dt="2025-03-01T07:58:00.230" v="2602" actId="27636"/>
          <ac:spMkLst>
            <pc:docMk/>
            <pc:sldMk cId="0" sldId="351"/>
            <ac:spMk id="66562" creationId="{00000000-0000-0000-0000-000000000000}"/>
          </ac:spMkLst>
        </pc:spChg>
        <pc:picChg chg="add mod">
          <ac:chgData name="Rajasekhar Reddy Poonuru" userId="6d2af9dbb7b12c40" providerId="LiveId" clId="{3DFF7E9B-890E-4C46-9771-F6A90F33105E}" dt="2025-03-01T07:58:02.852" v="2604" actId="1076"/>
          <ac:picMkLst>
            <pc:docMk/>
            <pc:sldMk cId="0" sldId="351"/>
            <ac:picMk id="2" creationId="{0C4CE84B-CFD9-26A4-B20C-41480D74B0DA}"/>
          </ac:picMkLst>
        </pc:picChg>
      </pc:sldChg>
      <pc:sldChg chg="del">
        <pc:chgData name="Rajasekhar Reddy Poonuru" userId="6d2af9dbb7b12c40" providerId="LiveId" clId="{3DFF7E9B-890E-4C46-9771-F6A90F33105E}" dt="2025-03-01T04:51:00.729" v="63" actId="47"/>
        <pc:sldMkLst>
          <pc:docMk/>
          <pc:sldMk cId="0" sldId="352"/>
        </pc:sldMkLst>
      </pc:sldChg>
      <pc:sldChg chg="del">
        <pc:chgData name="Rajasekhar Reddy Poonuru" userId="6d2af9dbb7b12c40" providerId="LiveId" clId="{3DFF7E9B-890E-4C46-9771-F6A90F33105E}" dt="2025-03-01T04:51:02.493" v="64" actId="47"/>
        <pc:sldMkLst>
          <pc:docMk/>
          <pc:sldMk cId="0" sldId="353"/>
        </pc:sldMkLst>
      </pc:sldChg>
      <pc:sldChg chg="del">
        <pc:chgData name="Rajasekhar Reddy Poonuru" userId="6d2af9dbb7b12c40" providerId="LiveId" clId="{3DFF7E9B-890E-4C46-9771-F6A90F33105E}" dt="2025-03-01T04:51:05.468" v="65" actId="47"/>
        <pc:sldMkLst>
          <pc:docMk/>
          <pc:sldMk cId="0" sldId="354"/>
        </pc:sldMkLst>
      </pc:sldChg>
      <pc:sldChg chg="del">
        <pc:chgData name="Rajasekhar Reddy Poonuru" userId="6d2af9dbb7b12c40" providerId="LiveId" clId="{3DFF7E9B-890E-4C46-9771-F6A90F33105E}" dt="2025-03-01T04:51:12.714" v="67" actId="47"/>
        <pc:sldMkLst>
          <pc:docMk/>
          <pc:sldMk cId="0" sldId="355"/>
        </pc:sldMkLst>
      </pc:sldChg>
      <pc:sldChg chg="del">
        <pc:chgData name="Rajasekhar Reddy Poonuru" userId="6d2af9dbb7b12c40" providerId="LiveId" clId="{3DFF7E9B-890E-4C46-9771-F6A90F33105E}" dt="2025-03-01T04:51:19.512" v="68" actId="47"/>
        <pc:sldMkLst>
          <pc:docMk/>
          <pc:sldMk cId="0" sldId="356"/>
        </pc:sldMkLst>
      </pc:sldChg>
      <pc:sldChg chg="addSp modSp mod">
        <pc:chgData name="Rajasekhar Reddy Poonuru" userId="6d2af9dbb7b12c40" providerId="LiveId" clId="{3DFF7E9B-890E-4C46-9771-F6A90F33105E}" dt="2025-03-01T07:49:31.762" v="2426" actId="1076"/>
        <pc:sldMkLst>
          <pc:docMk/>
          <pc:sldMk cId="0" sldId="357"/>
        </pc:sldMkLst>
        <pc:spChg chg="mod">
          <ac:chgData name="Rajasekhar Reddy Poonuru" userId="6d2af9dbb7b12c40" providerId="LiveId" clId="{3DFF7E9B-890E-4C46-9771-F6A90F33105E}" dt="2025-03-01T07:49:31.762" v="2426" actId="1076"/>
          <ac:spMkLst>
            <pc:docMk/>
            <pc:sldMk cId="0" sldId="357"/>
            <ac:spMk id="2" creationId="{00000000-0000-0000-0000-000000000000}"/>
          </ac:spMkLst>
        </pc:spChg>
        <pc:spChg chg="mod">
          <ac:chgData name="Rajasekhar Reddy Poonuru" userId="6d2af9dbb7b12c40" providerId="LiveId" clId="{3DFF7E9B-890E-4C46-9771-F6A90F33105E}" dt="2025-03-01T07:49:15.443" v="2422" actId="20577"/>
          <ac:spMkLst>
            <pc:docMk/>
            <pc:sldMk cId="0" sldId="357"/>
            <ac:spMk id="17411" creationId="{00000000-0000-0000-0000-000000000000}"/>
          </ac:spMkLst>
        </pc:spChg>
        <pc:picChg chg="add mod">
          <ac:chgData name="Rajasekhar Reddy Poonuru" userId="6d2af9dbb7b12c40" providerId="LiveId" clId="{3DFF7E9B-890E-4C46-9771-F6A90F33105E}" dt="2025-03-01T07:49:27.526" v="2425" actId="1076"/>
          <ac:picMkLst>
            <pc:docMk/>
            <pc:sldMk cId="0" sldId="357"/>
            <ac:picMk id="3" creationId="{A0E0D1F5-6D1C-B8D5-8C73-D79C4252BC98}"/>
          </ac:picMkLst>
        </pc:picChg>
      </pc:sldChg>
      <pc:sldChg chg="addSp modSp mod">
        <pc:chgData name="Rajasekhar Reddy Poonuru" userId="6d2af9dbb7b12c40" providerId="LiveId" clId="{3DFF7E9B-890E-4C46-9771-F6A90F33105E}" dt="2025-03-01T07:54:25.944" v="2541" actId="14100"/>
        <pc:sldMkLst>
          <pc:docMk/>
          <pc:sldMk cId="0" sldId="359"/>
        </pc:sldMkLst>
        <pc:spChg chg="mod">
          <ac:chgData name="Rajasekhar Reddy Poonuru" userId="6d2af9dbb7b12c40" providerId="LiveId" clId="{3DFF7E9B-890E-4C46-9771-F6A90F33105E}" dt="2025-03-01T07:54:25.944" v="2541" actId="14100"/>
          <ac:spMkLst>
            <pc:docMk/>
            <pc:sldMk cId="0" sldId="359"/>
            <ac:spMk id="33795" creationId="{00000000-0000-0000-0000-000000000000}"/>
          </ac:spMkLst>
        </pc:spChg>
        <pc:spChg chg="mod">
          <ac:chgData name="Rajasekhar Reddy Poonuru" userId="6d2af9dbb7b12c40" providerId="LiveId" clId="{3DFF7E9B-890E-4C46-9771-F6A90F33105E}" dt="2025-03-01T07:54:16.239" v="2539" actId="2711"/>
          <ac:spMkLst>
            <pc:docMk/>
            <pc:sldMk cId="0" sldId="359"/>
            <ac:spMk id="86019" creationId="{00000000-0000-0000-0000-000000000000}"/>
          </ac:spMkLst>
        </pc:spChg>
        <pc:picChg chg="add mod">
          <ac:chgData name="Rajasekhar Reddy Poonuru" userId="6d2af9dbb7b12c40" providerId="LiveId" clId="{3DFF7E9B-890E-4C46-9771-F6A90F33105E}" dt="2025-03-01T05:47:48.359" v="1368"/>
          <ac:picMkLst>
            <pc:docMk/>
            <pc:sldMk cId="0" sldId="359"/>
            <ac:picMk id="2" creationId="{8FA24FFC-3549-1860-3092-38FEDE9EC43E}"/>
          </ac:picMkLst>
        </pc:picChg>
      </pc:sldChg>
      <pc:sldChg chg="addSp modSp del mod">
        <pc:chgData name="Rajasekhar Reddy Poonuru" userId="6d2af9dbb7b12c40" providerId="LiveId" clId="{3DFF7E9B-890E-4C46-9771-F6A90F33105E}" dt="2025-03-01T07:50:12.656" v="2436" actId="47"/>
        <pc:sldMkLst>
          <pc:docMk/>
          <pc:sldMk cId="0" sldId="361"/>
        </pc:sldMkLst>
        <pc:spChg chg="mod">
          <ac:chgData name="Rajasekhar Reddy Poonuru" userId="6d2af9dbb7b12c40" providerId="LiveId" clId="{3DFF7E9B-890E-4C46-9771-F6A90F33105E}" dt="2025-03-01T07:50:01.128" v="2435" actId="14100"/>
          <ac:spMkLst>
            <pc:docMk/>
            <pc:sldMk cId="0" sldId="361"/>
            <ac:spMk id="2" creationId="{00000000-0000-0000-0000-000000000000}"/>
          </ac:spMkLst>
        </pc:spChg>
        <pc:spChg chg="mod">
          <ac:chgData name="Rajasekhar Reddy Poonuru" userId="6d2af9dbb7b12c40" providerId="LiveId" clId="{3DFF7E9B-890E-4C46-9771-F6A90F33105E}" dt="2025-03-01T07:49:54.898" v="2432" actId="14100"/>
          <ac:spMkLst>
            <pc:docMk/>
            <pc:sldMk cId="0" sldId="361"/>
            <ac:spMk id="17411" creationId="{00000000-0000-0000-0000-000000000000}"/>
          </ac:spMkLst>
        </pc:spChg>
        <pc:picChg chg="add mod">
          <ac:chgData name="Rajasekhar Reddy Poonuru" userId="6d2af9dbb7b12c40" providerId="LiveId" clId="{3DFF7E9B-890E-4C46-9771-F6A90F33105E}" dt="2025-03-01T07:49:56.540" v="2433" actId="1076"/>
          <ac:picMkLst>
            <pc:docMk/>
            <pc:sldMk cId="0" sldId="361"/>
            <ac:picMk id="3" creationId="{21074F4B-5C66-D4F9-1691-A4B71ADC4FA7}"/>
          </ac:picMkLst>
        </pc:picChg>
      </pc:sldChg>
      <pc:sldChg chg="addSp delSp modSp add mod">
        <pc:chgData name="Rajasekhar Reddy Poonuru" userId="6d2af9dbb7b12c40" providerId="LiveId" clId="{3DFF7E9B-890E-4C46-9771-F6A90F33105E}" dt="2025-03-01T07:48:28.364" v="2408" actId="1076"/>
        <pc:sldMkLst>
          <pc:docMk/>
          <pc:sldMk cId="1319188129" sldId="362"/>
        </pc:sldMkLst>
        <pc:spChg chg="del mod">
          <ac:chgData name="Rajasekhar Reddy Poonuru" userId="6d2af9dbb7b12c40" providerId="LiveId" clId="{3DFF7E9B-890E-4C46-9771-F6A90F33105E}" dt="2025-03-01T07:48:20.820" v="2406" actId="478"/>
          <ac:spMkLst>
            <pc:docMk/>
            <pc:sldMk cId="1319188129" sldId="362"/>
            <ac:spMk id="15364" creationId="{DA6DCDB6-A1E9-3006-6290-801634CCB86A}"/>
          </ac:spMkLst>
        </pc:spChg>
        <pc:spChg chg="mod">
          <ac:chgData name="Rajasekhar Reddy Poonuru" userId="6d2af9dbb7b12c40" providerId="LiveId" clId="{3DFF7E9B-890E-4C46-9771-F6A90F33105E}" dt="2025-03-01T07:48:28.364" v="2408" actId="1076"/>
          <ac:spMkLst>
            <pc:docMk/>
            <pc:sldMk cId="1319188129" sldId="362"/>
            <ac:spMk id="15366" creationId="{559EAA89-2B7C-F76E-F851-EF7785DE718C}"/>
          </ac:spMkLst>
        </pc:spChg>
        <pc:spChg chg="mod">
          <ac:chgData name="Rajasekhar Reddy Poonuru" userId="6d2af9dbb7b12c40" providerId="LiveId" clId="{3DFF7E9B-890E-4C46-9771-F6A90F33105E}" dt="2025-03-01T07:48:18.376" v="2405" actId="14100"/>
          <ac:spMkLst>
            <pc:docMk/>
            <pc:sldMk cId="1319188129" sldId="362"/>
            <ac:spMk id="72706" creationId="{EB520E5E-CE18-669E-1041-B5326D93412A}"/>
          </ac:spMkLst>
        </pc:spChg>
        <pc:picChg chg="del">
          <ac:chgData name="Rajasekhar Reddy Poonuru" userId="6d2af9dbb7b12c40" providerId="LiveId" clId="{3DFF7E9B-890E-4C46-9771-F6A90F33105E}" dt="2025-03-01T05:03:00.906" v="265" actId="478"/>
          <ac:picMkLst>
            <pc:docMk/>
            <pc:sldMk cId="1319188129" sldId="362"/>
            <ac:picMk id="2" creationId="{BE7F3CEC-DBF5-EBC1-4100-90D852DBFF84}"/>
          </ac:picMkLst>
        </pc:picChg>
        <pc:picChg chg="add mod">
          <ac:chgData name="Rajasekhar Reddy Poonuru" userId="6d2af9dbb7b12c40" providerId="LiveId" clId="{3DFF7E9B-890E-4C46-9771-F6A90F33105E}" dt="2025-03-01T07:47:34.483" v="2346" actId="1076"/>
          <ac:picMkLst>
            <pc:docMk/>
            <pc:sldMk cId="1319188129" sldId="362"/>
            <ac:picMk id="3" creationId="{804335C1-74C6-BF41-6C64-F84BCB59F729}"/>
          </ac:picMkLst>
        </pc:picChg>
        <pc:picChg chg="mod">
          <ac:chgData name="Rajasekhar Reddy Poonuru" userId="6d2af9dbb7b12c40" providerId="LiveId" clId="{3DFF7E9B-890E-4C46-9771-F6A90F33105E}" dt="2025-03-01T07:47:40.191" v="2349" actId="1076"/>
          <ac:picMkLst>
            <pc:docMk/>
            <pc:sldMk cId="1319188129" sldId="362"/>
            <ac:picMk id="15363" creationId="{50C394ED-97D1-A704-8238-FAC42ABBA217}"/>
          </ac:picMkLst>
        </pc:picChg>
        <pc:picChg chg="del mod">
          <ac:chgData name="Rajasekhar Reddy Poonuru" userId="6d2af9dbb7b12c40" providerId="LiveId" clId="{3DFF7E9B-890E-4C46-9771-F6A90F33105E}" dt="2025-03-01T07:47:37.132" v="2348" actId="478"/>
          <ac:picMkLst>
            <pc:docMk/>
            <pc:sldMk cId="1319188129" sldId="362"/>
            <ac:picMk id="15365" creationId="{F365BA3B-34E3-789A-D618-3A2B9BC0C7E5}"/>
          </ac:picMkLst>
        </pc:picChg>
      </pc:sldChg>
      <pc:sldChg chg="addSp delSp modSp new del mod">
        <pc:chgData name="Rajasekhar Reddy Poonuru" userId="6d2af9dbb7b12c40" providerId="LiveId" clId="{3DFF7E9B-890E-4C46-9771-F6A90F33105E}" dt="2025-03-01T05:13:31.433" v="349" actId="47"/>
        <pc:sldMkLst>
          <pc:docMk/>
          <pc:sldMk cId="2861421470" sldId="363"/>
        </pc:sldMkLst>
        <pc:spChg chg="add mod">
          <ac:chgData name="Rajasekhar Reddy Poonuru" userId="6d2af9dbb7b12c40" providerId="LiveId" clId="{3DFF7E9B-890E-4C46-9771-F6A90F33105E}" dt="2025-03-01T05:06:27.913" v="284"/>
          <ac:spMkLst>
            <pc:docMk/>
            <pc:sldMk cId="2861421470" sldId="363"/>
            <ac:spMk id="5" creationId="{A14B57AF-B687-9934-FB67-A204EA725D70}"/>
          </ac:spMkLst>
        </pc:spChg>
        <pc:spChg chg="add mod">
          <ac:chgData name="Rajasekhar Reddy Poonuru" userId="6d2af9dbb7b12c40" providerId="LiveId" clId="{3DFF7E9B-890E-4C46-9771-F6A90F33105E}" dt="2025-03-01T05:11:40.400" v="332" actId="21"/>
          <ac:spMkLst>
            <pc:docMk/>
            <pc:sldMk cId="2861421470" sldId="363"/>
            <ac:spMk id="6" creationId="{93FC7FC1-2847-9F17-3222-DFEDEE4F0E0A}"/>
          </ac:spMkLst>
        </pc:spChg>
        <pc:picChg chg="add mod modCrop">
          <ac:chgData name="Rajasekhar Reddy Poonuru" userId="6d2af9dbb7b12c40" providerId="LiveId" clId="{3DFF7E9B-890E-4C46-9771-F6A90F33105E}" dt="2025-03-01T05:11:29.997" v="331"/>
          <ac:picMkLst>
            <pc:docMk/>
            <pc:sldMk cId="2861421470" sldId="363"/>
            <ac:picMk id="2" creationId="{0146912C-0DDD-B0DF-6534-CCA75BD74FC4}"/>
          </ac:picMkLst>
        </pc:picChg>
        <pc:picChg chg="add del mod">
          <ac:chgData name="Rajasekhar Reddy Poonuru" userId="6d2af9dbb7b12c40" providerId="LiveId" clId="{3DFF7E9B-890E-4C46-9771-F6A90F33105E}" dt="2025-03-01T05:06:48.217" v="310" actId="478"/>
          <ac:picMkLst>
            <pc:docMk/>
            <pc:sldMk cId="2861421470" sldId="363"/>
            <ac:picMk id="3" creationId="{EB9AEDCD-90C0-216D-AFC1-E26F1A17368E}"/>
          </ac:picMkLst>
        </pc:picChg>
        <pc:picChg chg="add mod">
          <ac:chgData name="Rajasekhar Reddy Poonuru" userId="6d2af9dbb7b12c40" providerId="LiveId" clId="{3DFF7E9B-890E-4C46-9771-F6A90F33105E}" dt="2025-03-01T05:11:29.997" v="331"/>
          <ac:picMkLst>
            <pc:docMk/>
            <pc:sldMk cId="2861421470" sldId="363"/>
            <ac:picMk id="4" creationId="{5100CF2E-9EEE-582A-7724-3B279966FF73}"/>
          </ac:picMkLst>
        </pc:picChg>
      </pc:sldChg>
      <pc:sldChg chg="addSp delSp modSp new del mod">
        <pc:chgData name="Rajasekhar Reddy Poonuru" userId="6d2af9dbb7b12c40" providerId="LiveId" clId="{3DFF7E9B-890E-4C46-9771-F6A90F33105E}" dt="2025-03-01T06:31:11.264" v="2335" actId="47"/>
        <pc:sldMkLst>
          <pc:docMk/>
          <pc:sldMk cId="3957760091" sldId="364"/>
        </pc:sldMkLst>
        <pc:picChg chg="add del mod">
          <ac:chgData name="Rajasekhar Reddy Poonuru" userId="6d2af9dbb7b12c40" providerId="LiveId" clId="{3DFF7E9B-890E-4C46-9771-F6A90F33105E}" dt="2025-03-01T06:31:07.529" v="2333" actId="478"/>
          <ac:picMkLst>
            <pc:docMk/>
            <pc:sldMk cId="3957760091" sldId="364"/>
            <ac:picMk id="2" creationId="{8AFCA36B-9F32-5990-A664-B814564F8275}"/>
          </ac:picMkLst>
        </pc:picChg>
        <pc:picChg chg="add del mod">
          <ac:chgData name="Rajasekhar Reddy Poonuru" userId="6d2af9dbb7b12c40" providerId="LiveId" clId="{3DFF7E9B-890E-4C46-9771-F6A90F33105E}" dt="2025-03-01T06:31:10.017" v="2334" actId="478"/>
          <ac:picMkLst>
            <pc:docMk/>
            <pc:sldMk cId="3957760091" sldId="364"/>
            <ac:picMk id="3" creationId="{F04352C6-D76C-D346-E19A-5124C129E776}"/>
          </ac:picMkLst>
        </pc:picChg>
      </pc:sldChg>
      <pc:sldChg chg="addSp modSp new del">
        <pc:chgData name="Rajasekhar Reddy Poonuru" userId="6d2af9dbb7b12c40" providerId="LiveId" clId="{3DFF7E9B-890E-4C46-9771-F6A90F33105E}" dt="2025-03-01T05:02:55.302" v="263" actId="47"/>
        <pc:sldMkLst>
          <pc:docMk/>
          <pc:sldMk cId="3230229812" sldId="365"/>
        </pc:sldMkLst>
        <pc:picChg chg="add">
          <ac:chgData name="Rajasekhar Reddy Poonuru" userId="6d2af9dbb7b12c40" providerId="LiveId" clId="{3DFF7E9B-890E-4C46-9771-F6A90F33105E}" dt="2025-03-01T04:58:31.886" v="204"/>
          <ac:picMkLst>
            <pc:docMk/>
            <pc:sldMk cId="3230229812" sldId="365"/>
            <ac:picMk id="2" creationId="{1F1CC202-B4F0-FDFE-C05B-D81C8AF321B9}"/>
          </ac:picMkLst>
        </pc:picChg>
        <pc:picChg chg="add mod">
          <ac:chgData name="Rajasekhar Reddy Poonuru" userId="6d2af9dbb7b12c40" providerId="LiveId" clId="{3DFF7E9B-890E-4C46-9771-F6A90F33105E}" dt="2025-03-01T05:02:52.234" v="262"/>
          <ac:picMkLst>
            <pc:docMk/>
            <pc:sldMk cId="3230229812" sldId="365"/>
            <ac:picMk id="3" creationId="{F945E828-8557-2D9A-82CF-05ABCCCEB874}"/>
          </ac:picMkLst>
        </pc:picChg>
      </pc:sldChg>
      <pc:sldChg chg="addSp delSp modSp new del mod modNotes">
        <pc:chgData name="Rajasekhar Reddy Poonuru" userId="6d2af9dbb7b12c40" providerId="LiveId" clId="{3DFF7E9B-890E-4C46-9771-F6A90F33105E}" dt="2025-03-01T06:24:28.917" v="2086" actId="47"/>
        <pc:sldMkLst>
          <pc:docMk/>
          <pc:sldMk cId="1335607292" sldId="366"/>
        </pc:sldMkLst>
        <pc:picChg chg="add del mod modCrop">
          <ac:chgData name="Rajasekhar Reddy Poonuru" userId="6d2af9dbb7b12c40" providerId="LiveId" clId="{3DFF7E9B-890E-4C46-9771-F6A90F33105E}" dt="2025-03-01T06:16:26.253" v="1990" actId="478"/>
          <ac:picMkLst>
            <pc:docMk/>
            <pc:sldMk cId="1335607292" sldId="366"/>
            <ac:picMk id="2" creationId="{4ABBD76F-4FD5-C257-D570-1B9B198A84ED}"/>
          </ac:picMkLst>
        </pc:picChg>
        <pc:picChg chg="add mod">
          <ac:chgData name="Rajasekhar Reddy Poonuru" userId="6d2af9dbb7b12c40" providerId="LiveId" clId="{3DFF7E9B-890E-4C46-9771-F6A90F33105E}" dt="2025-03-01T05:47:48.359" v="1368"/>
          <ac:picMkLst>
            <pc:docMk/>
            <pc:sldMk cId="1335607292" sldId="366"/>
            <ac:picMk id="3" creationId="{BA766566-5B49-9880-C620-D896575A636B}"/>
          </ac:picMkLst>
        </pc:picChg>
        <pc:picChg chg="add del mod modCrop">
          <ac:chgData name="Rajasekhar Reddy Poonuru" userId="6d2af9dbb7b12c40" providerId="LiveId" clId="{3DFF7E9B-890E-4C46-9771-F6A90F33105E}" dt="2025-03-01T05:47:40.511" v="1367" actId="21"/>
          <ac:picMkLst>
            <pc:docMk/>
            <pc:sldMk cId="1335607292" sldId="366"/>
            <ac:picMk id="4" creationId="{D224460D-D3C7-4ECE-E92B-5CED87839FFA}"/>
          </ac:picMkLst>
        </pc:picChg>
        <pc:picChg chg="add del mod modCrop">
          <ac:chgData name="Rajasekhar Reddy Poonuru" userId="6d2af9dbb7b12c40" providerId="LiveId" clId="{3DFF7E9B-890E-4C46-9771-F6A90F33105E}" dt="2025-03-01T05:59:08.132" v="1529" actId="21"/>
          <ac:picMkLst>
            <pc:docMk/>
            <pc:sldMk cId="1335607292" sldId="366"/>
            <ac:picMk id="5" creationId="{6FAA862B-F0F2-1737-8429-BC8AE37733EF}"/>
          </ac:picMkLst>
        </pc:picChg>
      </pc:sldChg>
      <pc:sldChg chg="addSp modSp new del">
        <pc:chgData name="Rajasekhar Reddy Poonuru" userId="6d2af9dbb7b12c40" providerId="LiveId" clId="{3DFF7E9B-890E-4C46-9771-F6A90F33105E}" dt="2025-03-01T06:26:06.954" v="2155" actId="47"/>
        <pc:sldMkLst>
          <pc:docMk/>
          <pc:sldMk cId="1805010505" sldId="367"/>
        </pc:sldMkLst>
        <pc:picChg chg="add mod">
          <ac:chgData name="Rajasekhar Reddy Poonuru" userId="6d2af9dbb7b12c40" providerId="LiveId" clId="{3DFF7E9B-890E-4C46-9771-F6A90F33105E}" dt="2025-03-01T05:47:48.359" v="1368"/>
          <ac:picMkLst>
            <pc:docMk/>
            <pc:sldMk cId="1805010505" sldId="367"/>
            <ac:picMk id="2" creationId="{4496E642-E7D2-FAE4-2E67-0BDA31560369}"/>
          </ac:picMkLst>
        </pc:picChg>
        <pc:picChg chg="add mod">
          <ac:chgData name="Rajasekhar Reddy Poonuru" userId="6d2af9dbb7b12c40" providerId="LiveId" clId="{3DFF7E9B-890E-4C46-9771-F6A90F33105E}" dt="2025-03-01T05:47:48.359" v="1368"/>
          <ac:picMkLst>
            <pc:docMk/>
            <pc:sldMk cId="1805010505" sldId="367"/>
            <ac:picMk id="3" creationId="{BDDCABA1-87B4-7FD8-2C6C-FCDCF047B304}"/>
          </ac:picMkLst>
        </pc:picChg>
      </pc:sldChg>
      <pc:sldMasterChg chg="modSp modSldLayout">
        <pc:chgData name="Rajasekhar Reddy Poonuru" userId="6d2af9dbb7b12c40" providerId="LiveId" clId="{3DFF7E9B-890E-4C46-9771-F6A90F33105E}" dt="2025-03-01T05:47:48.359" v="1368"/>
        <pc:sldMasterMkLst>
          <pc:docMk/>
          <pc:sldMasterMk cId="0" sldId="2147483662"/>
        </pc:sldMasterMkLst>
        <pc:spChg chg="mod">
          <ac:chgData name="Rajasekhar Reddy Poonuru" userId="6d2af9dbb7b12c40" providerId="LiveId" clId="{3DFF7E9B-890E-4C46-9771-F6A90F33105E}" dt="2025-03-01T05:47:48.359" v="1368"/>
          <ac:spMkLst>
            <pc:docMk/>
            <pc:sldMasterMk cId="0" sldId="2147483662"/>
            <ac:spMk id="6146" creationId="{00000000-0000-0000-0000-000000000000}"/>
          </ac:spMkLst>
        </pc:spChg>
        <pc:spChg chg="mod">
          <ac:chgData name="Rajasekhar Reddy Poonuru" userId="6d2af9dbb7b12c40" providerId="LiveId" clId="{3DFF7E9B-890E-4C46-9771-F6A90F33105E}" dt="2025-03-01T05:47:48.359" v="1368"/>
          <ac:spMkLst>
            <pc:docMk/>
            <pc:sldMasterMk cId="0" sldId="2147483662"/>
            <ac:spMk id="6147" creationId="{00000000-0000-0000-0000-000000000000}"/>
          </ac:spMkLst>
        </pc:spChg>
        <pc:spChg chg="mod">
          <ac:chgData name="Rajasekhar Reddy Poonuru" userId="6d2af9dbb7b12c40" providerId="LiveId" clId="{3DFF7E9B-890E-4C46-9771-F6A90F33105E}" dt="2025-03-01T05:47:48.359" v="1368"/>
          <ac:spMkLst>
            <pc:docMk/>
            <pc:sldMasterMk cId="0" sldId="2147483662"/>
            <ac:spMk id="8199" creationId="{00000000-0000-0000-0000-000000000000}"/>
          </ac:spMkLst>
        </pc:spChg>
        <pc:spChg chg="mod">
          <ac:chgData name="Rajasekhar Reddy Poonuru" userId="6d2af9dbb7b12c40" providerId="LiveId" clId="{3DFF7E9B-890E-4C46-9771-F6A90F33105E}" dt="2025-03-01T05:47:48.359" v="1368"/>
          <ac:spMkLst>
            <pc:docMk/>
            <pc:sldMasterMk cId="0" sldId="2147483662"/>
            <ac:spMk id="8200" creationId="{00000000-0000-0000-0000-000000000000}"/>
          </ac:spMkLst>
        </pc:spChg>
        <pc:spChg chg="mod">
          <ac:chgData name="Rajasekhar Reddy Poonuru" userId="6d2af9dbb7b12c40" providerId="LiveId" clId="{3DFF7E9B-890E-4C46-9771-F6A90F33105E}" dt="2025-03-01T05:47:48.359" v="1368"/>
          <ac:spMkLst>
            <pc:docMk/>
            <pc:sldMasterMk cId="0" sldId="2147483662"/>
            <ac:spMk id="8201" creationId="{00000000-0000-0000-0000-000000000000}"/>
          </ac:spMkLst>
        </pc:spChg>
        <pc:spChg chg="mod">
          <ac:chgData name="Rajasekhar Reddy Poonuru" userId="6d2af9dbb7b12c40" providerId="LiveId" clId="{3DFF7E9B-890E-4C46-9771-F6A90F33105E}" dt="2025-03-01T05:47:48.359" v="1368"/>
          <ac:spMkLst>
            <pc:docMk/>
            <pc:sldMasterMk cId="0" sldId="2147483662"/>
            <ac:spMk id="8202" creationId="{00000000-0000-0000-0000-000000000000}"/>
          </ac:spMkLst>
        </pc:spChg>
        <pc:spChg chg="mod">
          <ac:chgData name="Rajasekhar Reddy Poonuru" userId="6d2af9dbb7b12c40" providerId="LiveId" clId="{3DFF7E9B-890E-4C46-9771-F6A90F33105E}" dt="2025-03-01T05:47:48.359" v="1368"/>
          <ac:spMkLst>
            <pc:docMk/>
            <pc:sldMasterMk cId="0" sldId="2147483662"/>
            <ac:spMk id="143364" creationId="{00000000-0000-0000-0000-000000000000}"/>
          </ac:spMkLst>
        </pc:spChg>
        <pc:spChg chg="mod">
          <ac:chgData name="Rajasekhar Reddy Poonuru" userId="6d2af9dbb7b12c40" providerId="LiveId" clId="{3DFF7E9B-890E-4C46-9771-F6A90F33105E}" dt="2025-03-01T05:47:48.359" v="1368"/>
          <ac:spMkLst>
            <pc:docMk/>
            <pc:sldMasterMk cId="0" sldId="2147483662"/>
            <ac:spMk id="143365" creationId="{00000000-0000-0000-0000-000000000000}"/>
          </ac:spMkLst>
        </pc:spChg>
        <pc:spChg chg="mod">
          <ac:chgData name="Rajasekhar Reddy Poonuru" userId="6d2af9dbb7b12c40" providerId="LiveId" clId="{3DFF7E9B-890E-4C46-9771-F6A90F33105E}" dt="2025-03-01T05:47:48.359" v="1368"/>
          <ac:spMkLst>
            <pc:docMk/>
            <pc:sldMasterMk cId="0" sldId="2147483662"/>
            <ac:spMk id="143366" creationId="{00000000-0000-0000-0000-000000000000}"/>
          </ac:spMkLst>
        </pc:spChg>
        <pc:sldLayoutChg chg="modSp">
          <pc:chgData name="Rajasekhar Reddy Poonuru" userId="6d2af9dbb7b12c40" providerId="LiveId" clId="{3DFF7E9B-890E-4C46-9771-F6A90F33105E}" dt="2025-03-01T05:47:48.359" v="1368"/>
          <pc:sldLayoutMkLst>
            <pc:docMk/>
            <pc:sldMasterMk cId="0" sldId="2147483662"/>
            <pc:sldLayoutMk cId="0" sldId="2147484303"/>
          </pc:sldLayoutMkLst>
          <pc:spChg chg="mod">
            <ac:chgData name="Rajasekhar Reddy Poonuru" userId="6d2af9dbb7b12c40" providerId="LiveId" clId="{3DFF7E9B-890E-4C46-9771-F6A90F33105E}" dt="2025-03-01T05:47:48.359" v="1368"/>
            <ac:spMkLst>
              <pc:docMk/>
              <pc:sldMasterMk cId="0" sldId="2147483662"/>
              <pc:sldLayoutMk cId="0" sldId="2147484303"/>
              <ac:spMk id="2"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3"/>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3662"/>
            <pc:sldLayoutMk cId="0" sldId="2147484304"/>
          </pc:sldLayoutMkLst>
          <pc:spChg chg="mod">
            <ac:chgData name="Rajasekhar Reddy Poonuru" userId="6d2af9dbb7b12c40" providerId="LiveId" clId="{3DFF7E9B-890E-4C46-9771-F6A90F33105E}" dt="2025-03-01T05:47:48.359" v="1368"/>
            <ac:spMkLst>
              <pc:docMk/>
              <pc:sldMasterMk cId="0" sldId="2147483662"/>
              <pc:sldLayoutMk cId="0" sldId="2147484304"/>
              <ac:spMk id="3"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4"/>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3662"/>
            <pc:sldLayoutMk cId="0" sldId="2147484305"/>
          </pc:sldLayoutMkLst>
          <pc:spChg chg="mod">
            <ac:chgData name="Rajasekhar Reddy Poonuru" userId="6d2af9dbb7b12c40" providerId="LiveId" clId="{3DFF7E9B-890E-4C46-9771-F6A90F33105E}" dt="2025-03-01T05:47:48.359" v="1368"/>
            <ac:spMkLst>
              <pc:docMk/>
              <pc:sldMasterMk cId="0" sldId="2147483662"/>
              <pc:sldLayoutMk cId="0" sldId="2147484305"/>
              <ac:spMk id="2"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5"/>
              <ac:spMk id="3"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5"/>
              <ac:spMk id="4"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5"/>
              <ac:spMk id="5"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5"/>
              <ac:spMk id="6"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3662"/>
            <pc:sldLayoutMk cId="0" sldId="2147484308"/>
          </pc:sldLayoutMkLst>
          <pc:spChg chg="mod">
            <ac:chgData name="Rajasekhar Reddy Poonuru" userId="6d2af9dbb7b12c40" providerId="LiveId" clId="{3DFF7E9B-890E-4C46-9771-F6A90F33105E}" dt="2025-03-01T05:47:48.359" v="1368"/>
            <ac:spMkLst>
              <pc:docMk/>
              <pc:sldMasterMk cId="0" sldId="2147483662"/>
              <pc:sldLayoutMk cId="0" sldId="2147484308"/>
              <ac:spMk id="2"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8"/>
              <ac:spMk id="3"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8"/>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3662"/>
            <pc:sldLayoutMk cId="0" sldId="2147484309"/>
          </pc:sldLayoutMkLst>
          <pc:spChg chg="mod">
            <ac:chgData name="Rajasekhar Reddy Poonuru" userId="6d2af9dbb7b12c40" providerId="LiveId" clId="{3DFF7E9B-890E-4C46-9771-F6A90F33105E}" dt="2025-03-01T05:47:48.359" v="1368"/>
            <ac:spMkLst>
              <pc:docMk/>
              <pc:sldMasterMk cId="0" sldId="2147483662"/>
              <pc:sldLayoutMk cId="0" sldId="2147484309"/>
              <ac:spMk id="2"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9"/>
              <ac:spMk id="3"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09"/>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3662"/>
            <pc:sldLayoutMk cId="0" sldId="2147484311"/>
          </pc:sldLayoutMkLst>
          <pc:spChg chg="mod">
            <ac:chgData name="Rajasekhar Reddy Poonuru" userId="6d2af9dbb7b12c40" providerId="LiveId" clId="{3DFF7E9B-890E-4C46-9771-F6A90F33105E}" dt="2025-03-01T05:47:48.359" v="1368"/>
            <ac:spMkLst>
              <pc:docMk/>
              <pc:sldMasterMk cId="0" sldId="2147483662"/>
              <pc:sldLayoutMk cId="0" sldId="2147484311"/>
              <ac:spMk id="2"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11"/>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3662"/>
            <pc:sldLayoutMk cId="0" sldId="2147484312"/>
          </pc:sldLayoutMkLst>
          <pc:spChg chg="mod">
            <ac:chgData name="Rajasekhar Reddy Poonuru" userId="6d2af9dbb7b12c40" providerId="LiveId" clId="{3DFF7E9B-890E-4C46-9771-F6A90F33105E}" dt="2025-03-01T05:47:48.359" v="1368"/>
            <ac:spMkLst>
              <pc:docMk/>
              <pc:sldMasterMk cId="0" sldId="2147483662"/>
              <pc:sldLayoutMk cId="0" sldId="2147484312"/>
              <ac:spMk id="2"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3662"/>
            <pc:sldLayoutMk cId="0" sldId="2147484346"/>
          </pc:sldLayoutMkLst>
          <pc:spChg chg="mod">
            <ac:chgData name="Rajasekhar Reddy Poonuru" userId="6d2af9dbb7b12c40" providerId="LiveId" clId="{3DFF7E9B-890E-4C46-9771-F6A90F33105E}" dt="2025-03-01T05:47:48.359" v="1368"/>
            <ac:spMkLst>
              <pc:docMk/>
              <pc:sldMasterMk cId="0" sldId="2147483662"/>
              <pc:sldLayoutMk cId="0" sldId="2147484346"/>
              <ac:spMk id="4"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46"/>
              <ac:spMk id="5"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46"/>
              <ac:spMk id="6"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46"/>
              <ac:spMk id="7"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46"/>
              <ac:spMk id="8"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46"/>
              <ac:spMk id="9"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46"/>
              <ac:spMk id="10"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46"/>
              <ac:spMk id="144386" creationId="{00000000-0000-0000-0000-000000000000}"/>
            </ac:spMkLst>
          </pc:spChg>
          <pc:spChg chg="mod">
            <ac:chgData name="Rajasekhar Reddy Poonuru" userId="6d2af9dbb7b12c40" providerId="LiveId" clId="{3DFF7E9B-890E-4C46-9771-F6A90F33105E}" dt="2025-03-01T05:47:48.359" v="1368"/>
            <ac:spMkLst>
              <pc:docMk/>
              <pc:sldMasterMk cId="0" sldId="2147483662"/>
              <pc:sldLayoutMk cId="0" sldId="2147484346"/>
              <ac:spMk id="144387" creationId="{00000000-0000-0000-0000-000000000000}"/>
            </ac:spMkLst>
          </pc:spChg>
        </pc:sldLayoutChg>
      </pc:sldMasterChg>
      <pc:sldMasterChg chg="modSp modSldLayout">
        <pc:chgData name="Rajasekhar Reddy Poonuru" userId="6d2af9dbb7b12c40" providerId="LiveId" clId="{3DFF7E9B-890E-4C46-9771-F6A90F33105E}" dt="2025-03-01T05:47:48.359" v="1368"/>
        <pc:sldMasterMkLst>
          <pc:docMk/>
          <pc:sldMasterMk cId="0" sldId="2147484233"/>
        </pc:sldMasterMkLst>
        <pc:spChg chg="mod">
          <ac:chgData name="Rajasekhar Reddy Poonuru" userId="6d2af9dbb7b12c40" providerId="LiveId" clId="{3DFF7E9B-890E-4C46-9771-F6A90F33105E}" dt="2025-03-01T05:47:48.359" v="1368"/>
          <ac:spMkLst>
            <pc:docMk/>
            <pc:sldMasterMk cId="0" sldId="2147484233"/>
            <ac:spMk id="4" creationId="{00000000-0000-0000-0000-000000000000}"/>
          </ac:spMkLst>
        </pc:spChg>
        <pc:spChg chg="mod">
          <ac:chgData name="Rajasekhar Reddy Poonuru" userId="6d2af9dbb7b12c40" providerId="LiveId" clId="{3DFF7E9B-890E-4C46-9771-F6A90F33105E}" dt="2025-03-01T05:47:48.359" v="1368"/>
          <ac:spMkLst>
            <pc:docMk/>
            <pc:sldMasterMk cId="0" sldId="2147484233"/>
            <ac:spMk id="5" creationId="{00000000-0000-0000-0000-000000000000}"/>
          </ac:spMkLst>
        </pc:spChg>
        <pc:spChg chg="mod">
          <ac:chgData name="Rajasekhar Reddy Poonuru" userId="6d2af9dbb7b12c40" providerId="LiveId" clId="{3DFF7E9B-890E-4C46-9771-F6A90F33105E}" dt="2025-03-01T05:47:48.359" v="1368"/>
          <ac:spMkLst>
            <pc:docMk/>
            <pc:sldMasterMk cId="0" sldId="2147484233"/>
            <ac:spMk id="6" creationId="{00000000-0000-0000-0000-000000000000}"/>
          </ac:spMkLst>
        </pc:spChg>
        <pc:spChg chg="mod">
          <ac:chgData name="Rajasekhar Reddy Poonuru" userId="6d2af9dbb7b12c40" providerId="LiveId" clId="{3DFF7E9B-890E-4C46-9771-F6A90F33105E}" dt="2025-03-01T05:47:48.359" v="1368"/>
          <ac:spMkLst>
            <pc:docMk/>
            <pc:sldMasterMk cId="0" sldId="2147484233"/>
            <ac:spMk id="7170" creationId="{00000000-0000-0000-0000-000000000000}"/>
          </ac:spMkLst>
        </pc:spChg>
        <pc:spChg chg="mod">
          <ac:chgData name="Rajasekhar Reddy Poonuru" userId="6d2af9dbb7b12c40" providerId="LiveId" clId="{3DFF7E9B-890E-4C46-9771-F6A90F33105E}" dt="2025-03-01T05:47:48.359" v="1368"/>
          <ac:spMkLst>
            <pc:docMk/>
            <pc:sldMasterMk cId="0" sldId="2147484233"/>
            <ac:spMk id="7171" creationId="{00000000-0000-0000-0000-000000000000}"/>
          </ac:spMkLst>
        </pc:spChg>
        <pc:sldLayoutChg chg="modSp">
          <pc:chgData name="Rajasekhar Reddy Poonuru" userId="6d2af9dbb7b12c40" providerId="LiveId" clId="{3DFF7E9B-890E-4C46-9771-F6A90F33105E}" dt="2025-03-01T05:47:48.359" v="1368"/>
          <pc:sldLayoutMkLst>
            <pc:docMk/>
            <pc:sldMasterMk cId="0" sldId="2147484233"/>
            <pc:sldLayoutMk cId="0" sldId="2147484313"/>
          </pc:sldLayoutMkLst>
          <pc:spChg chg="mod">
            <ac:chgData name="Rajasekhar Reddy Poonuru" userId="6d2af9dbb7b12c40" providerId="LiveId" clId="{3DFF7E9B-890E-4C46-9771-F6A90F33105E}" dt="2025-03-01T05:47:48.359" v="1368"/>
            <ac:spMkLst>
              <pc:docMk/>
              <pc:sldMasterMk cId="0" sldId="2147484233"/>
              <pc:sldLayoutMk cId="0" sldId="2147484313"/>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13"/>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33"/>
            <pc:sldLayoutMk cId="0" sldId="2147484315"/>
          </pc:sldLayoutMkLst>
          <pc:spChg chg="mod">
            <ac:chgData name="Rajasekhar Reddy Poonuru" userId="6d2af9dbb7b12c40" providerId="LiveId" clId="{3DFF7E9B-890E-4C46-9771-F6A90F33105E}" dt="2025-03-01T05:47:48.359" v="1368"/>
            <ac:spMkLst>
              <pc:docMk/>
              <pc:sldMasterMk cId="0" sldId="2147484233"/>
              <pc:sldLayoutMk cId="0" sldId="2147484315"/>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15"/>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33"/>
            <pc:sldLayoutMk cId="0" sldId="2147484316"/>
          </pc:sldLayoutMkLst>
          <pc:spChg chg="mod">
            <ac:chgData name="Rajasekhar Reddy Poonuru" userId="6d2af9dbb7b12c40" providerId="LiveId" clId="{3DFF7E9B-890E-4C46-9771-F6A90F33105E}" dt="2025-03-01T05:47:48.359" v="1368"/>
            <ac:spMkLst>
              <pc:docMk/>
              <pc:sldMasterMk cId="0" sldId="2147484233"/>
              <pc:sldLayoutMk cId="0" sldId="2147484316"/>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16"/>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33"/>
            <pc:sldLayoutMk cId="0" sldId="2147484317"/>
          </pc:sldLayoutMkLst>
          <pc:spChg chg="mod">
            <ac:chgData name="Rajasekhar Reddy Poonuru" userId="6d2af9dbb7b12c40" providerId="LiveId" clId="{3DFF7E9B-890E-4C46-9771-F6A90F33105E}" dt="2025-03-01T05:47:48.359" v="1368"/>
            <ac:spMkLst>
              <pc:docMk/>
              <pc:sldMasterMk cId="0" sldId="2147484233"/>
              <pc:sldLayoutMk cId="0" sldId="2147484317"/>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17"/>
              <ac:spMk id="4"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17"/>
              <ac:spMk id="5"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17"/>
              <ac:spMk id="6"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33"/>
            <pc:sldLayoutMk cId="0" sldId="2147484320"/>
          </pc:sldLayoutMkLst>
          <pc:spChg chg="mod">
            <ac:chgData name="Rajasekhar Reddy Poonuru" userId="6d2af9dbb7b12c40" providerId="LiveId" clId="{3DFF7E9B-890E-4C46-9771-F6A90F33105E}" dt="2025-03-01T05:47:48.359" v="1368"/>
            <ac:spMkLst>
              <pc:docMk/>
              <pc:sldMasterMk cId="0" sldId="2147484233"/>
              <pc:sldLayoutMk cId="0" sldId="2147484320"/>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20"/>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20"/>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33"/>
            <pc:sldLayoutMk cId="0" sldId="2147484321"/>
          </pc:sldLayoutMkLst>
          <pc:spChg chg="mod">
            <ac:chgData name="Rajasekhar Reddy Poonuru" userId="6d2af9dbb7b12c40" providerId="LiveId" clId="{3DFF7E9B-890E-4C46-9771-F6A90F33105E}" dt="2025-03-01T05:47:48.359" v="1368"/>
            <ac:spMkLst>
              <pc:docMk/>
              <pc:sldMasterMk cId="0" sldId="2147484233"/>
              <pc:sldLayoutMk cId="0" sldId="2147484321"/>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21"/>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21"/>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33"/>
            <pc:sldLayoutMk cId="0" sldId="2147484323"/>
          </pc:sldLayoutMkLst>
          <pc:spChg chg="mod">
            <ac:chgData name="Rajasekhar Reddy Poonuru" userId="6d2af9dbb7b12c40" providerId="LiveId" clId="{3DFF7E9B-890E-4C46-9771-F6A90F33105E}" dt="2025-03-01T05:47:48.359" v="1368"/>
            <ac:spMkLst>
              <pc:docMk/>
              <pc:sldMasterMk cId="0" sldId="2147484233"/>
              <pc:sldLayoutMk cId="0" sldId="2147484323"/>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23"/>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33"/>
            <pc:sldLayoutMk cId="0" sldId="2147484347"/>
          </pc:sldLayoutMkLst>
          <pc:spChg chg="mod">
            <ac:chgData name="Rajasekhar Reddy Poonuru" userId="6d2af9dbb7b12c40" providerId="LiveId" clId="{3DFF7E9B-890E-4C46-9771-F6A90F33105E}" dt="2025-03-01T05:47:48.359" v="1368"/>
            <ac:spMkLst>
              <pc:docMk/>
              <pc:sldMasterMk cId="0" sldId="2147484233"/>
              <pc:sldLayoutMk cId="0" sldId="2147484347"/>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47"/>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33"/>
            <pc:sldLayoutMk cId="0" sldId="2147484348"/>
          </pc:sldLayoutMkLst>
          <pc:spChg chg="mod">
            <ac:chgData name="Rajasekhar Reddy Poonuru" userId="6d2af9dbb7b12c40" providerId="LiveId" clId="{3DFF7E9B-890E-4C46-9771-F6A90F33105E}" dt="2025-03-01T05:47:48.359" v="1368"/>
            <ac:spMkLst>
              <pc:docMk/>
              <pc:sldMasterMk cId="0" sldId="2147484233"/>
              <pc:sldLayoutMk cId="0" sldId="2147484348"/>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48"/>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48"/>
              <ac:spMk id="4"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48"/>
              <ac:spMk id="5" creationId="{00000000-0000-0000-0000-000000000000}"/>
            </ac:spMkLst>
          </pc:spChg>
          <pc:spChg chg="mod">
            <ac:chgData name="Rajasekhar Reddy Poonuru" userId="6d2af9dbb7b12c40" providerId="LiveId" clId="{3DFF7E9B-890E-4C46-9771-F6A90F33105E}" dt="2025-03-01T05:47:48.359" v="1368"/>
            <ac:spMkLst>
              <pc:docMk/>
              <pc:sldMasterMk cId="0" sldId="2147484233"/>
              <pc:sldLayoutMk cId="0" sldId="2147484348"/>
              <ac:spMk id="6"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33"/>
            <pc:sldLayoutMk cId="2716554771" sldId="2147484349"/>
          </pc:sldLayoutMkLst>
          <pc:spChg chg="mod">
            <ac:chgData name="Rajasekhar Reddy Poonuru" userId="6d2af9dbb7b12c40" providerId="LiveId" clId="{3DFF7E9B-890E-4C46-9771-F6A90F33105E}" dt="2025-03-01T05:47:48.359" v="1368"/>
            <ac:spMkLst>
              <pc:docMk/>
              <pc:sldMasterMk cId="0" sldId="2147484233"/>
              <pc:sldLayoutMk cId="2716554771" sldId="2147484349"/>
              <ac:spMk id="2" creationId="{23DE32A5-6181-4C51-AD5C-3F1A448478A1}"/>
            </ac:spMkLst>
          </pc:spChg>
        </pc:sldLayoutChg>
      </pc:sldMasterChg>
      <pc:sldMasterChg chg="modSp modSldLayout">
        <pc:chgData name="Rajasekhar Reddy Poonuru" userId="6d2af9dbb7b12c40" providerId="LiveId" clId="{3DFF7E9B-890E-4C46-9771-F6A90F33105E}" dt="2025-03-01T05:47:48.359" v="1368"/>
        <pc:sldMasterMkLst>
          <pc:docMk/>
          <pc:sldMasterMk cId="0" sldId="2147484275"/>
        </pc:sldMasterMkLst>
        <pc:spChg chg="mod">
          <ac:chgData name="Rajasekhar Reddy Poonuru" userId="6d2af9dbb7b12c40" providerId="LiveId" clId="{3DFF7E9B-890E-4C46-9771-F6A90F33105E}" dt="2025-03-01T05:47:48.359" v="1368"/>
          <ac:spMkLst>
            <pc:docMk/>
            <pc:sldMasterMk cId="0" sldId="2147484275"/>
            <ac:spMk id="4" creationId="{00000000-0000-0000-0000-000000000000}"/>
          </ac:spMkLst>
        </pc:spChg>
        <pc:spChg chg="mod">
          <ac:chgData name="Rajasekhar Reddy Poonuru" userId="6d2af9dbb7b12c40" providerId="LiveId" clId="{3DFF7E9B-890E-4C46-9771-F6A90F33105E}" dt="2025-03-01T05:47:48.359" v="1368"/>
          <ac:spMkLst>
            <pc:docMk/>
            <pc:sldMasterMk cId="0" sldId="2147484275"/>
            <ac:spMk id="5" creationId="{00000000-0000-0000-0000-000000000000}"/>
          </ac:spMkLst>
        </pc:spChg>
        <pc:spChg chg="mod">
          <ac:chgData name="Rajasekhar Reddy Poonuru" userId="6d2af9dbb7b12c40" providerId="LiveId" clId="{3DFF7E9B-890E-4C46-9771-F6A90F33105E}" dt="2025-03-01T05:47:48.359" v="1368"/>
          <ac:spMkLst>
            <pc:docMk/>
            <pc:sldMasterMk cId="0" sldId="2147484275"/>
            <ac:spMk id="6" creationId="{00000000-0000-0000-0000-000000000000}"/>
          </ac:spMkLst>
        </pc:spChg>
        <pc:spChg chg="mod">
          <ac:chgData name="Rajasekhar Reddy Poonuru" userId="6d2af9dbb7b12c40" providerId="LiveId" clId="{3DFF7E9B-890E-4C46-9771-F6A90F33105E}" dt="2025-03-01T05:47:48.359" v="1368"/>
          <ac:spMkLst>
            <pc:docMk/>
            <pc:sldMasterMk cId="0" sldId="2147484275"/>
            <ac:spMk id="8194" creationId="{00000000-0000-0000-0000-000000000000}"/>
          </ac:spMkLst>
        </pc:spChg>
        <pc:spChg chg="mod">
          <ac:chgData name="Rajasekhar Reddy Poonuru" userId="6d2af9dbb7b12c40" providerId="LiveId" clId="{3DFF7E9B-890E-4C46-9771-F6A90F33105E}" dt="2025-03-01T05:47:48.359" v="1368"/>
          <ac:spMkLst>
            <pc:docMk/>
            <pc:sldMasterMk cId="0" sldId="2147484275"/>
            <ac:spMk id="8195" creationId="{00000000-0000-0000-0000-000000000000}"/>
          </ac:spMkLst>
        </pc:spChg>
        <pc:sldLayoutChg chg="modSp">
          <pc:chgData name="Rajasekhar Reddy Poonuru" userId="6d2af9dbb7b12c40" providerId="LiveId" clId="{3DFF7E9B-890E-4C46-9771-F6A90F33105E}" dt="2025-03-01T05:47:48.359" v="1368"/>
          <pc:sldLayoutMkLst>
            <pc:docMk/>
            <pc:sldMasterMk cId="0" sldId="2147484275"/>
            <pc:sldLayoutMk cId="0" sldId="2147484324"/>
          </pc:sldLayoutMkLst>
          <pc:spChg chg="mod">
            <ac:chgData name="Rajasekhar Reddy Poonuru" userId="6d2af9dbb7b12c40" providerId="LiveId" clId="{3DFF7E9B-890E-4C46-9771-F6A90F33105E}" dt="2025-03-01T05:47:48.359" v="1368"/>
            <ac:spMkLst>
              <pc:docMk/>
              <pc:sldMasterMk cId="0" sldId="2147484275"/>
              <pc:sldLayoutMk cId="0" sldId="2147484324"/>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24"/>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75"/>
            <pc:sldLayoutMk cId="0" sldId="2147484326"/>
          </pc:sldLayoutMkLst>
          <pc:spChg chg="mod">
            <ac:chgData name="Rajasekhar Reddy Poonuru" userId="6d2af9dbb7b12c40" providerId="LiveId" clId="{3DFF7E9B-890E-4C46-9771-F6A90F33105E}" dt="2025-03-01T05:47:48.359" v="1368"/>
            <ac:spMkLst>
              <pc:docMk/>
              <pc:sldMasterMk cId="0" sldId="2147484275"/>
              <pc:sldLayoutMk cId="0" sldId="2147484326"/>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26"/>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75"/>
            <pc:sldLayoutMk cId="0" sldId="2147484327"/>
          </pc:sldLayoutMkLst>
          <pc:spChg chg="mod">
            <ac:chgData name="Rajasekhar Reddy Poonuru" userId="6d2af9dbb7b12c40" providerId="LiveId" clId="{3DFF7E9B-890E-4C46-9771-F6A90F33105E}" dt="2025-03-01T05:47:48.359" v="1368"/>
            <ac:spMkLst>
              <pc:docMk/>
              <pc:sldMasterMk cId="0" sldId="2147484275"/>
              <pc:sldLayoutMk cId="0" sldId="2147484327"/>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27"/>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75"/>
            <pc:sldLayoutMk cId="0" sldId="2147484328"/>
          </pc:sldLayoutMkLst>
          <pc:spChg chg="mod">
            <ac:chgData name="Rajasekhar Reddy Poonuru" userId="6d2af9dbb7b12c40" providerId="LiveId" clId="{3DFF7E9B-890E-4C46-9771-F6A90F33105E}" dt="2025-03-01T05:47:48.359" v="1368"/>
            <ac:spMkLst>
              <pc:docMk/>
              <pc:sldMasterMk cId="0" sldId="2147484275"/>
              <pc:sldLayoutMk cId="0" sldId="2147484328"/>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28"/>
              <ac:spMk id="4"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28"/>
              <ac:spMk id="5"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28"/>
              <ac:spMk id="6"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75"/>
            <pc:sldLayoutMk cId="0" sldId="2147484331"/>
          </pc:sldLayoutMkLst>
          <pc:spChg chg="mod">
            <ac:chgData name="Rajasekhar Reddy Poonuru" userId="6d2af9dbb7b12c40" providerId="LiveId" clId="{3DFF7E9B-890E-4C46-9771-F6A90F33105E}" dt="2025-03-01T05:47:48.359" v="1368"/>
            <ac:spMkLst>
              <pc:docMk/>
              <pc:sldMasterMk cId="0" sldId="2147484275"/>
              <pc:sldLayoutMk cId="0" sldId="2147484331"/>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31"/>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31"/>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75"/>
            <pc:sldLayoutMk cId="0" sldId="2147484332"/>
          </pc:sldLayoutMkLst>
          <pc:spChg chg="mod">
            <ac:chgData name="Rajasekhar Reddy Poonuru" userId="6d2af9dbb7b12c40" providerId="LiveId" clId="{3DFF7E9B-890E-4C46-9771-F6A90F33105E}" dt="2025-03-01T05:47:48.359" v="1368"/>
            <ac:spMkLst>
              <pc:docMk/>
              <pc:sldMasterMk cId="0" sldId="2147484275"/>
              <pc:sldLayoutMk cId="0" sldId="2147484332"/>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32"/>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32"/>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75"/>
            <pc:sldLayoutMk cId="0" sldId="2147484334"/>
          </pc:sldLayoutMkLst>
          <pc:spChg chg="mod">
            <ac:chgData name="Rajasekhar Reddy Poonuru" userId="6d2af9dbb7b12c40" providerId="LiveId" clId="{3DFF7E9B-890E-4C46-9771-F6A90F33105E}" dt="2025-03-01T05:47:48.359" v="1368"/>
            <ac:spMkLst>
              <pc:docMk/>
              <pc:sldMasterMk cId="0" sldId="2147484275"/>
              <pc:sldLayoutMk cId="0" sldId="2147484334"/>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75"/>
              <pc:sldLayoutMk cId="0" sldId="2147484334"/>
              <ac:spMk id="3" creationId="{00000000-0000-0000-0000-000000000000}"/>
            </ac:spMkLst>
          </pc:spChg>
        </pc:sldLayoutChg>
      </pc:sldMasterChg>
      <pc:sldMasterChg chg="modSp modSldLayout">
        <pc:chgData name="Rajasekhar Reddy Poonuru" userId="6d2af9dbb7b12c40" providerId="LiveId" clId="{3DFF7E9B-890E-4C46-9771-F6A90F33105E}" dt="2025-03-01T05:47:48.359" v="1368"/>
        <pc:sldMasterMkLst>
          <pc:docMk/>
          <pc:sldMasterMk cId="0" sldId="2147484287"/>
        </pc:sldMasterMkLst>
        <pc:spChg chg="mod">
          <ac:chgData name="Rajasekhar Reddy Poonuru" userId="6d2af9dbb7b12c40" providerId="LiveId" clId="{3DFF7E9B-890E-4C46-9771-F6A90F33105E}" dt="2025-03-01T05:47:48.359" v="1368"/>
          <ac:spMkLst>
            <pc:docMk/>
            <pc:sldMasterMk cId="0" sldId="2147484287"/>
            <ac:spMk id="4" creationId="{00000000-0000-0000-0000-000000000000}"/>
          </ac:spMkLst>
        </pc:spChg>
        <pc:spChg chg="mod">
          <ac:chgData name="Rajasekhar Reddy Poonuru" userId="6d2af9dbb7b12c40" providerId="LiveId" clId="{3DFF7E9B-890E-4C46-9771-F6A90F33105E}" dt="2025-03-01T05:47:48.359" v="1368"/>
          <ac:spMkLst>
            <pc:docMk/>
            <pc:sldMasterMk cId="0" sldId="2147484287"/>
            <ac:spMk id="5" creationId="{00000000-0000-0000-0000-000000000000}"/>
          </ac:spMkLst>
        </pc:spChg>
        <pc:spChg chg="mod">
          <ac:chgData name="Rajasekhar Reddy Poonuru" userId="6d2af9dbb7b12c40" providerId="LiveId" clId="{3DFF7E9B-890E-4C46-9771-F6A90F33105E}" dt="2025-03-01T05:47:48.359" v="1368"/>
          <ac:spMkLst>
            <pc:docMk/>
            <pc:sldMasterMk cId="0" sldId="2147484287"/>
            <ac:spMk id="6" creationId="{00000000-0000-0000-0000-000000000000}"/>
          </ac:spMkLst>
        </pc:spChg>
        <pc:spChg chg="mod">
          <ac:chgData name="Rajasekhar Reddy Poonuru" userId="6d2af9dbb7b12c40" providerId="LiveId" clId="{3DFF7E9B-890E-4C46-9771-F6A90F33105E}" dt="2025-03-01T05:47:48.359" v="1368"/>
          <ac:spMkLst>
            <pc:docMk/>
            <pc:sldMasterMk cId="0" sldId="2147484287"/>
            <ac:spMk id="9218" creationId="{00000000-0000-0000-0000-000000000000}"/>
          </ac:spMkLst>
        </pc:spChg>
        <pc:spChg chg="mod">
          <ac:chgData name="Rajasekhar Reddy Poonuru" userId="6d2af9dbb7b12c40" providerId="LiveId" clId="{3DFF7E9B-890E-4C46-9771-F6A90F33105E}" dt="2025-03-01T05:47:48.359" v="1368"/>
          <ac:spMkLst>
            <pc:docMk/>
            <pc:sldMasterMk cId="0" sldId="2147484287"/>
            <ac:spMk id="9219" creationId="{00000000-0000-0000-0000-000000000000}"/>
          </ac:spMkLst>
        </pc:spChg>
        <pc:sldLayoutChg chg="modSp">
          <pc:chgData name="Rajasekhar Reddy Poonuru" userId="6d2af9dbb7b12c40" providerId="LiveId" clId="{3DFF7E9B-890E-4C46-9771-F6A90F33105E}" dt="2025-03-01T05:47:48.359" v="1368"/>
          <pc:sldLayoutMkLst>
            <pc:docMk/>
            <pc:sldMasterMk cId="0" sldId="2147484287"/>
            <pc:sldLayoutMk cId="0" sldId="2147484335"/>
          </pc:sldLayoutMkLst>
          <pc:spChg chg="mod">
            <ac:chgData name="Rajasekhar Reddy Poonuru" userId="6d2af9dbb7b12c40" providerId="LiveId" clId="{3DFF7E9B-890E-4C46-9771-F6A90F33105E}" dt="2025-03-01T05:47:48.359" v="1368"/>
            <ac:spMkLst>
              <pc:docMk/>
              <pc:sldMasterMk cId="0" sldId="2147484287"/>
              <pc:sldLayoutMk cId="0" sldId="2147484335"/>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35"/>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87"/>
            <pc:sldLayoutMk cId="0" sldId="2147484337"/>
          </pc:sldLayoutMkLst>
          <pc:spChg chg="mod">
            <ac:chgData name="Rajasekhar Reddy Poonuru" userId="6d2af9dbb7b12c40" providerId="LiveId" clId="{3DFF7E9B-890E-4C46-9771-F6A90F33105E}" dt="2025-03-01T05:47:48.359" v="1368"/>
            <ac:spMkLst>
              <pc:docMk/>
              <pc:sldMasterMk cId="0" sldId="2147484287"/>
              <pc:sldLayoutMk cId="0" sldId="2147484337"/>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37"/>
              <ac:spMk id="3"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87"/>
            <pc:sldLayoutMk cId="0" sldId="2147484338"/>
          </pc:sldLayoutMkLst>
          <pc:spChg chg="mod">
            <ac:chgData name="Rajasekhar Reddy Poonuru" userId="6d2af9dbb7b12c40" providerId="LiveId" clId="{3DFF7E9B-890E-4C46-9771-F6A90F33105E}" dt="2025-03-01T05:47:48.359" v="1368"/>
            <ac:spMkLst>
              <pc:docMk/>
              <pc:sldMasterMk cId="0" sldId="2147484287"/>
              <pc:sldLayoutMk cId="0" sldId="2147484338"/>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38"/>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87"/>
            <pc:sldLayoutMk cId="0" sldId="2147484339"/>
          </pc:sldLayoutMkLst>
          <pc:spChg chg="mod">
            <ac:chgData name="Rajasekhar Reddy Poonuru" userId="6d2af9dbb7b12c40" providerId="LiveId" clId="{3DFF7E9B-890E-4C46-9771-F6A90F33105E}" dt="2025-03-01T05:47:48.359" v="1368"/>
            <ac:spMkLst>
              <pc:docMk/>
              <pc:sldMasterMk cId="0" sldId="2147484287"/>
              <pc:sldLayoutMk cId="0" sldId="2147484339"/>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39"/>
              <ac:spMk id="4"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39"/>
              <ac:spMk id="5"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39"/>
              <ac:spMk id="6"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87"/>
            <pc:sldLayoutMk cId="0" sldId="2147484342"/>
          </pc:sldLayoutMkLst>
          <pc:spChg chg="mod">
            <ac:chgData name="Rajasekhar Reddy Poonuru" userId="6d2af9dbb7b12c40" providerId="LiveId" clId="{3DFF7E9B-890E-4C46-9771-F6A90F33105E}" dt="2025-03-01T05:47:48.359" v="1368"/>
            <ac:spMkLst>
              <pc:docMk/>
              <pc:sldMasterMk cId="0" sldId="2147484287"/>
              <pc:sldLayoutMk cId="0" sldId="2147484342"/>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42"/>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42"/>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87"/>
            <pc:sldLayoutMk cId="0" sldId="2147484343"/>
          </pc:sldLayoutMkLst>
          <pc:spChg chg="mod">
            <ac:chgData name="Rajasekhar Reddy Poonuru" userId="6d2af9dbb7b12c40" providerId="LiveId" clId="{3DFF7E9B-890E-4C46-9771-F6A90F33105E}" dt="2025-03-01T05:47:48.359" v="1368"/>
            <ac:spMkLst>
              <pc:docMk/>
              <pc:sldMasterMk cId="0" sldId="2147484287"/>
              <pc:sldLayoutMk cId="0" sldId="2147484343"/>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43"/>
              <ac:spMk id="3"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43"/>
              <ac:spMk id="4" creationId="{00000000-0000-0000-0000-000000000000}"/>
            </ac:spMkLst>
          </pc:spChg>
        </pc:sldLayoutChg>
        <pc:sldLayoutChg chg="modSp">
          <pc:chgData name="Rajasekhar Reddy Poonuru" userId="6d2af9dbb7b12c40" providerId="LiveId" clId="{3DFF7E9B-890E-4C46-9771-F6A90F33105E}" dt="2025-03-01T05:47:48.359" v="1368"/>
          <pc:sldLayoutMkLst>
            <pc:docMk/>
            <pc:sldMasterMk cId="0" sldId="2147484287"/>
            <pc:sldLayoutMk cId="0" sldId="2147484345"/>
          </pc:sldLayoutMkLst>
          <pc:spChg chg="mod">
            <ac:chgData name="Rajasekhar Reddy Poonuru" userId="6d2af9dbb7b12c40" providerId="LiveId" clId="{3DFF7E9B-890E-4C46-9771-F6A90F33105E}" dt="2025-03-01T05:47:48.359" v="1368"/>
            <ac:spMkLst>
              <pc:docMk/>
              <pc:sldMasterMk cId="0" sldId="2147484287"/>
              <pc:sldLayoutMk cId="0" sldId="2147484345"/>
              <ac:spMk id="2" creationId="{00000000-0000-0000-0000-000000000000}"/>
            </ac:spMkLst>
          </pc:spChg>
          <pc:spChg chg="mod">
            <ac:chgData name="Rajasekhar Reddy Poonuru" userId="6d2af9dbb7b12c40" providerId="LiveId" clId="{3DFF7E9B-890E-4C46-9771-F6A90F33105E}" dt="2025-03-01T05:47:48.359" v="1368"/>
            <ac:spMkLst>
              <pc:docMk/>
              <pc:sldMasterMk cId="0" sldId="2147484287"/>
              <pc:sldLayoutMk cId="0" sldId="2147484345"/>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D3284-7A28-45E0-A4AB-4FE463B311B9}" type="doc">
      <dgm:prSet loTypeId="urn:microsoft.com/office/officeart/2005/8/layout/radial1" loCatId="relationship" qsTypeId="urn:microsoft.com/office/officeart/2005/8/quickstyle/simple1" qsCatId="simple" csTypeId="urn:microsoft.com/office/officeart/2005/8/colors/accent1_2" csCatId="accent1"/>
      <dgm:spPr/>
    </dgm:pt>
    <dgm:pt modelId="{11BCC814-8B54-42FA-8262-DE931F275A2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Dosis" pitchFamily="2" charset="0"/>
              <a:cs typeface="Arial" panose="020B0604020202020204" pitchFamily="34" charset="0"/>
            </a:rPr>
            <a:t>Protocol</a:t>
          </a:r>
        </a:p>
      </dgm:t>
    </dgm:pt>
    <dgm:pt modelId="{B0755A13-C227-4BA0-8A56-85FF2B25ABE5}" type="parTrans" cxnId="{12F019FE-FA02-4A9B-9BA7-26C835B58D1A}">
      <dgm:prSet/>
      <dgm:spPr/>
      <dgm:t>
        <a:bodyPr/>
        <a:lstStyle/>
        <a:p>
          <a:endParaRPr lang="en-IN">
            <a:latin typeface="Dosis" pitchFamily="2" charset="0"/>
          </a:endParaRPr>
        </a:p>
      </dgm:t>
    </dgm:pt>
    <dgm:pt modelId="{C767A4AD-40FE-4AB0-8BB7-12E48D5BFFA1}" type="sibTrans" cxnId="{12F019FE-FA02-4A9B-9BA7-26C835B58D1A}">
      <dgm:prSet/>
      <dgm:spPr/>
      <dgm:t>
        <a:bodyPr/>
        <a:lstStyle/>
        <a:p>
          <a:endParaRPr lang="en-IN">
            <a:latin typeface="Dosis" pitchFamily="2" charset="0"/>
          </a:endParaRPr>
        </a:p>
      </dgm:t>
    </dgm:pt>
    <dgm:pt modelId="{9E0545CB-48D1-4719-85FE-407378CD66E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Dosis" pitchFamily="2" charset="0"/>
              <a:cs typeface="Arial" panose="020B0604020202020204" pitchFamily="34" charset="0"/>
            </a:rPr>
            <a:t>Who</a:t>
          </a:r>
        </a:p>
      </dgm:t>
    </dgm:pt>
    <dgm:pt modelId="{B2990872-562A-4893-83C1-BB5EBCA8F61B}" type="parTrans" cxnId="{BA480F3B-FA45-481C-8094-896EA02EA3D8}">
      <dgm:prSet/>
      <dgm:spPr/>
      <dgm:t>
        <a:bodyPr/>
        <a:lstStyle/>
        <a:p>
          <a:endParaRPr lang="en-IN">
            <a:latin typeface="Dosis" pitchFamily="2" charset="0"/>
          </a:endParaRPr>
        </a:p>
      </dgm:t>
    </dgm:pt>
    <dgm:pt modelId="{CC9246D5-D85A-409D-A0D1-801C563D115E}" type="sibTrans" cxnId="{BA480F3B-FA45-481C-8094-896EA02EA3D8}">
      <dgm:prSet/>
      <dgm:spPr/>
      <dgm:t>
        <a:bodyPr/>
        <a:lstStyle/>
        <a:p>
          <a:endParaRPr lang="en-IN">
            <a:latin typeface="Dosis" pitchFamily="2" charset="0"/>
          </a:endParaRPr>
        </a:p>
      </dgm:t>
    </dgm:pt>
    <dgm:pt modelId="{30F4722A-9099-4A65-81B2-3EEC2E826C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Dosis" pitchFamily="2" charset="0"/>
              <a:cs typeface="Arial" panose="020B0604020202020204" pitchFamily="34" charset="0"/>
            </a:rPr>
            <a:t>What</a:t>
          </a:r>
        </a:p>
      </dgm:t>
    </dgm:pt>
    <dgm:pt modelId="{E8FDBD78-C3B1-4A3C-A400-FE021E64CCD1}" type="parTrans" cxnId="{49CB5631-B6D1-46AB-975E-558A6079911D}">
      <dgm:prSet/>
      <dgm:spPr/>
      <dgm:t>
        <a:bodyPr/>
        <a:lstStyle/>
        <a:p>
          <a:endParaRPr lang="en-IN">
            <a:latin typeface="Dosis" pitchFamily="2" charset="0"/>
          </a:endParaRPr>
        </a:p>
      </dgm:t>
    </dgm:pt>
    <dgm:pt modelId="{B7179537-5F3B-4DB8-9F9A-767CA2CBA941}" type="sibTrans" cxnId="{49CB5631-B6D1-46AB-975E-558A6079911D}">
      <dgm:prSet/>
      <dgm:spPr/>
      <dgm:t>
        <a:bodyPr/>
        <a:lstStyle/>
        <a:p>
          <a:endParaRPr lang="en-IN">
            <a:latin typeface="Dosis" pitchFamily="2" charset="0"/>
          </a:endParaRPr>
        </a:p>
      </dgm:t>
    </dgm:pt>
    <dgm:pt modelId="{7FA9C387-9918-4287-AF96-3DAF839081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Dosis" pitchFamily="2" charset="0"/>
              <a:cs typeface="Arial" panose="020B0604020202020204" pitchFamily="34" charset="0"/>
            </a:rPr>
            <a:t>When</a:t>
          </a:r>
        </a:p>
      </dgm:t>
    </dgm:pt>
    <dgm:pt modelId="{AB8C33E5-2CE5-4367-965C-7A1DC4F18976}" type="parTrans" cxnId="{3E785133-F9A4-41DB-817E-1F03C7994CA7}">
      <dgm:prSet/>
      <dgm:spPr/>
      <dgm:t>
        <a:bodyPr/>
        <a:lstStyle/>
        <a:p>
          <a:endParaRPr lang="en-IN">
            <a:latin typeface="Dosis" pitchFamily="2" charset="0"/>
          </a:endParaRPr>
        </a:p>
      </dgm:t>
    </dgm:pt>
    <dgm:pt modelId="{85DBBB6C-D471-4CD2-B5DB-45DFDE65B6A2}" type="sibTrans" cxnId="{3E785133-F9A4-41DB-817E-1F03C7994CA7}">
      <dgm:prSet/>
      <dgm:spPr/>
      <dgm:t>
        <a:bodyPr/>
        <a:lstStyle/>
        <a:p>
          <a:endParaRPr lang="en-IN">
            <a:latin typeface="Dosis" pitchFamily="2" charset="0"/>
          </a:endParaRPr>
        </a:p>
      </dgm:t>
    </dgm:pt>
    <dgm:pt modelId="{45858E8C-FCD0-4969-B696-5100B30BBF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Dosis" pitchFamily="2" charset="0"/>
              <a:cs typeface="Arial" panose="020B0604020202020204" pitchFamily="34" charset="0"/>
            </a:rPr>
            <a:t>Where</a:t>
          </a:r>
        </a:p>
      </dgm:t>
    </dgm:pt>
    <dgm:pt modelId="{AC87BAB0-A65D-4763-91BA-E4A0C1DC150C}" type="parTrans" cxnId="{82ECFD37-907C-41A1-BB02-C6C3D5F729CE}">
      <dgm:prSet/>
      <dgm:spPr/>
      <dgm:t>
        <a:bodyPr/>
        <a:lstStyle/>
        <a:p>
          <a:endParaRPr lang="en-IN">
            <a:latin typeface="Dosis" pitchFamily="2" charset="0"/>
          </a:endParaRPr>
        </a:p>
      </dgm:t>
    </dgm:pt>
    <dgm:pt modelId="{C7142201-4D36-454A-88AB-8CE3B845F3D0}" type="sibTrans" cxnId="{82ECFD37-907C-41A1-BB02-C6C3D5F729CE}">
      <dgm:prSet/>
      <dgm:spPr/>
      <dgm:t>
        <a:bodyPr/>
        <a:lstStyle/>
        <a:p>
          <a:endParaRPr lang="en-IN">
            <a:latin typeface="Dosis" pitchFamily="2" charset="0"/>
          </a:endParaRPr>
        </a:p>
      </dgm:t>
    </dgm:pt>
    <dgm:pt modelId="{56833AC9-11FF-48D1-813F-A20E8C0E76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Dosis" pitchFamily="2" charset="0"/>
              <a:cs typeface="Arial" panose="020B0604020202020204" pitchFamily="34" charset="0"/>
            </a:rPr>
            <a:t>Why</a:t>
          </a:r>
        </a:p>
      </dgm:t>
    </dgm:pt>
    <dgm:pt modelId="{C0680232-2225-4254-BA39-9AD578387F58}" type="parTrans" cxnId="{87E5CB64-818B-4A1B-8D5C-810D3C8730F2}">
      <dgm:prSet/>
      <dgm:spPr/>
      <dgm:t>
        <a:bodyPr/>
        <a:lstStyle/>
        <a:p>
          <a:endParaRPr lang="en-IN">
            <a:latin typeface="Dosis" pitchFamily="2" charset="0"/>
          </a:endParaRPr>
        </a:p>
      </dgm:t>
    </dgm:pt>
    <dgm:pt modelId="{0A64A9DD-F072-443A-8303-EBD82C0074B4}" type="sibTrans" cxnId="{87E5CB64-818B-4A1B-8D5C-810D3C8730F2}">
      <dgm:prSet/>
      <dgm:spPr/>
      <dgm:t>
        <a:bodyPr/>
        <a:lstStyle/>
        <a:p>
          <a:endParaRPr lang="en-IN">
            <a:latin typeface="Dosis" pitchFamily="2" charset="0"/>
          </a:endParaRPr>
        </a:p>
      </dgm:t>
    </dgm:pt>
    <dgm:pt modelId="{7CB4C3AC-EC3F-4121-949E-30E600A2CD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Dosis" pitchFamily="2" charset="0"/>
              <a:cs typeface="Arial" panose="020B0604020202020204" pitchFamily="34" charset="0"/>
            </a:rPr>
            <a:t>How</a:t>
          </a:r>
        </a:p>
      </dgm:t>
    </dgm:pt>
    <dgm:pt modelId="{4E18BC0B-4CE2-43E5-B6BF-9F6127A10499}" type="parTrans" cxnId="{17627B97-5F1B-4EF2-BFC7-0A5DB86340F6}">
      <dgm:prSet/>
      <dgm:spPr/>
      <dgm:t>
        <a:bodyPr/>
        <a:lstStyle/>
        <a:p>
          <a:endParaRPr lang="en-IN">
            <a:latin typeface="Dosis" pitchFamily="2" charset="0"/>
          </a:endParaRPr>
        </a:p>
      </dgm:t>
    </dgm:pt>
    <dgm:pt modelId="{FA35F917-7ABC-45B6-9E82-A218FEFF4336}" type="sibTrans" cxnId="{17627B97-5F1B-4EF2-BFC7-0A5DB86340F6}">
      <dgm:prSet/>
      <dgm:spPr/>
      <dgm:t>
        <a:bodyPr/>
        <a:lstStyle/>
        <a:p>
          <a:endParaRPr lang="en-IN">
            <a:latin typeface="Dosis" pitchFamily="2" charset="0"/>
          </a:endParaRPr>
        </a:p>
      </dgm:t>
    </dgm:pt>
    <dgm:pt modelId="{4B12ACF9-BA6D-41E6-94A0-0FA7EC9E0EA4}" type="pres">
      <dgm:prSet presAssocID="{239D3284-7A28-45E0-A4AB-4FE463B311B9}" presName="cycle" presStyleCnt="0">
        <dgm:presLayoutVars>
          <dgm:chMax val="1"/>
          <dgm:dir/>
          <dgm:animLvl val="ctr"/>
          <dgm:resizeHandles val="exact"/>
        </dgm:presLayoutVars>
      </dgm:prSet>
      <dgm:spPr/>
    </dgm:pt>
    <dgm:pt modelId="{57EE3EFD-1345-4F31-AC7B-2FED288E842A}" type="pres">
      <dgm:prSet presAssocID="{11BCC814-8B54-42FA-8262-DE931F275A2A}" presName="centerShape" presStyleLbl="node0" presStyleIdx="0" presStyleCnt="1"/>
      <dgm:spPr/>
      <dgm:t>
        <a:bodyPr/>
        <a:lstStyle/>
        <a:p>
          <a:endParaRPr lang="en-IN"/>
        </a:p>
      </dgm:t>
    </dgm:pt>
    <dgm:pt modelId="{92634495-004D-4D95-AD02-8EAE871C59AA}" type="pres">
      <dgm:prSet presAssocID="{B2990872-562A-4893-83C1-BB5EBCA8F61B}" presName="Name9" presStyleLbl="parChTrans1D2" presStyleIdx="0" presStyleCnt="6"/>
      <dgm:spPr/>
      <dgm:t>
        <a:bodyPr/>
        <a:lstStyle/>
        <a:p>
          <a:endParaRPr lang="en-IN"/>
        </a:p>
      </dgm:t>
    </dgm:pt>
    <dgm:pt modelId="{BBB83389-7093-407A-925E-BE3E08F957F9}" type="pres">
      <dgm:prSet presAssocID="{B2990872-562A-4893-83C1-BB5EBCA8F61B}" presName="connTx" presStyleLbl="parChTrans1D2" presStyleIdx="0" presStyleCnt="6"/>
      <dgm:spPr/>
      <dgm:t>
        <a:bodyPr/>
        <a:lstStyle/>
        <a:p>
          <a:endParaRPr lang="en-IN"/>
        </a:p>
      </dgm:t>
    </dgm:pt>
    <dgm:pt modelId="{99EA1F7B-5CE9-440B-8330-5CCFD0C09B50}" type="pres">
      <dgm:prSet presAssocID="{9E0545CB-48D1-4719-85FE-407378CD66E2}" presName="node" presStyleLbl="node1" presStyleIdx="0" presStyleCnt="6">
        <dgm:presLayoutVars>
          <dgm:bulletEnabled val="1"/>
        </dgm:presLayoutVars>
      </dgm:prSet>
      <dgm:spPr/>
      <dgm:t>
        <a:bodyPr/>
        <a:lstStyle/>
        <a:p>
          <a:endParaRPr lang="en-IN"/>
        </a:p>
      </dgm:t>
    </dgm:pt>
    <dgm:pt modelId="{A5B21F89-A50F-48F2-BE53-4D223F47D331}" type="pres">
      <dgm:prSet presAssocID="{E8FDBD78-C3B1-4A3C-A400-FE021E64CCD1}" presName="Name9" presStyleLbl="parChTrans1D2" presStyleIdx="1" presStyleCnt="6"/>
      <dgm:spPr/>
      <dgm:t>
        <a:bodyPr/>
        <a:lstStyle/>
        <a:p>
          <a:endParaRPr lang="en-IN"/>
        </a:p>
      </dgm:t>
    </dgm:pt>
    <dgm:pt modelId="{BA43775B-5635-4B67-B1B3-42D38217B4E0}" type="pres">
      <dgm:prSet presAssocID="{E8FDBD78-C3B1-4A3C-A400-FE021E64CCD1}" presName="connTx" presStyleLbl="parChTrans1D2" presStyleIdx="1" presStyleCnt="6"/>
      <dgm:spPr/>
      <dgm:t>
        <a:bodyPr/>
        <a:lstStyle/>
        <a:p>
          <a:endParaRPr lang="en-IN"/>
        </a:p>
      </dgm:t>
    </dgm:pt>
    <dgm:pt modelId="{26C57904-DA07-41C0-AE8F-3AC9C95F662A}" type="pres">
      <dgm:prSet presAssocID="{30F4722A-9099-4A65-81B2-3EEC2E826C70}" presName="node" presStyleLbl="node1" presStyleIdx="1" presStyleCnt="6">
        <dgm:presLayoutVars>
          <dgm:bulletEnabled val="1"/>
        </dgm:presLayoutVars>
      </dgm:prSet>
      <dgm:spPr/>
      <dgm:t>
        <a:bodyPr/>
        <a:lstStyle/>
        <a:p>
          <a:endParaRPr lang="en-IN"/>
        </a:p>
      </dgm:t>
    </dgm:pt>
    <dgm:pt modelId="{B67E85D7-475C-45B0-B8CA-C99232B64A34}" type="pres">
      <dgm:prSet presAssocID="{AB8C33E5-2CE5-4367-965C-7A1DC4F18976}" presName="Name9" presStyleLbl="parChTrans1D2" presStyleIdx="2" presStyleCnt="6"/>
      <dgm:spPr/>
      <dgm:t>
        <a:bodyPr/>
        <a:lstStyle/>
        <a:p>
          <a:endParaRPr lang="en-IN"/>
        </a:p>
      </dgm:t>
    </dgm:pt>
    <dgm:pt modelId="{B8A39FDB-715A-44A8-95D7-52D9BC86CBB7}" type="pres">
      <dgm:prSet presAssocID="{AB8C33E5-2CE5-4367-965C-7A1DC4F18976}" presName="connTx" presStyleLbl="parChTrans1D2" presStyleIdx="2" presStyleCnt="6"/>
      <dgm:spPr/>
      <dgm:t>
        <a:bodyPr/>
        <a:lstStyle/>
        <a:p>
          <a:endParaRPr lang="en-IN"/>
        </a:p>
      </dgm:t>
    </dgm:pt>
    <dgm:pt modelId="{FFDAAEB6-E24F-46D9-AD22-03693C5ECCF7}" type="pres">
      <dgm:prSet presAssocID="{7FA9C387-9918-4287-AF96-3DAF839081F6}" presName="node" presStyleLbl="node1" presStyleIdx="2" presStyleCnt="6">
        <dgm:presLayoutVars>
          <dgm:bulletEnabled val="1"/>
        </dgm:presLayoutVars>
      </dgm:prSet>
      <dgm:spPr/>
      <dgm:t>
        <a:bodyPr/>
        <a:lstStyle/>
        <a:p>
          <a:endParaRPr lang="en-IN"/>
        </a:p>
      </dgm:t>
    </dgm:pt>
    <dgm:pt modelId="{5DFD1E44-5B9E-4221-8809-8CAB0C441466}" type="pres">
      <dgm:prSet presAssocID="{AC87BAB0-A65D-4763-91BA-E4A0C1DC150C}" presName="Name9" presStyleLbl="parChTrans1D2" presStyleIdx="3" presStyleCnt="6"/>
      <dgm:spPr/>
      <dgm:t>
        <a:bodyPr/>
        <a:lstStyle/>
        <a:p>
          <a:endParaRPr lang="en-IN"/>
        </a:p>
      </dgm:t>
    </dgm:pt>
    <dgm:pt modelId="{40F2CF5E-D1CA-4588-A4D3-C60972B08C6F}" type="pres">
      <dgm:prSet presAssocID="{AC87BAB0-A65D-4763-91BA-E4A0C1DC150C}" presName="connTx" presStyleLbl="parChTrans1D2" presStyleIdx="3" presStyleCnt="6"/>
      <dgm:spPr/>
      <dgm:t>
        <a:bodyPr/>
        <a:lstStyle/>
        <a:p>
          <a:endParaRPr lang="en-IN"/>
        </a:p>
      </dgm:t>
    </dgm:pt>
    <dgm:pt modelId="{80BA723A-7759-4A93-88CC-D99200079435}" type="pres">
      <dgm:prSet presAssocID="{45858E8C-FCD0-4969-B696-5100B30BBF89}" presName="node" presStyleLbl="node1" presStyleIdx="3" presStyleCnt="6">
        <dgm:presLayoutVars>
          <dgm:bulletEnabled val="1"/>
        </dgm:presLayoutVars>
      </dgm:prSet>
      <dgm:spPr/>
      <dgm:t>
        <a:bodyPr/>
        <a:lstStyle/>
        <a:p>
          <a:endParaRPr lang="en-IN"/>
        </a:p>
      </dgm:t>
    </dgm:pt>
    <dgm:pt modelId="{460E0FD3-6C6C-4C90-9C98-85D7C84B9F24}" type="pres">
      <dgm:prSet presAssocID="{C0680232-2225-4254-BA39-9AD578387F58}" presName="Name9" presStyleLbl="parChTrans1D2" presStyleIdx="4" presStyleCnt="6"/>
      <dgm:spPr/>
      <dgm:t>
        <a:bodyPr/>
        <a:lstStyle/>
        <a:p>
          <a:endParaRPr lang="en-IN"/>
        </a:p>
      </dgm:t>
    </dgm:pt>
    <dgm:pt modelId="{332B1E26-07C0-40E2-91E3-6CDA0F668F09}" type="pres">
      <dgm:prSet presAssocID="{C0680232-2225-4254-BA39-9AD578387F58}" presName="connTx" presStyleLbl="parChTrans1D2" presStyleIdx="4" presStyleCnt="6"/>
      <dgm:spPr/>
      <dgm:t>
        <a:bodyPr/>
        <a:lstStyle/>
        <a:p>
          <a:endParaRPr lang="en-IN"/>
        </a:p>
      </dgm:t>
    </dgm:pt>
    <dgm:pt modelId="{D18B406E-CB98-45D2-8457-0617A124784E}" type="pres">
      <dgm:prSet presAssocID="{56833AC9-11FF-48D1-813F-A20E8C0E7668}" presName="node" presStyleLbl="node1" presStyleIdx="4" presStyleCnt="6">
        <dgm:presLayoutVars>
          <dgm:bulletEnabled val="1"/>
        </dgm:presLayoutVars>
      </dgm:prSet>
      <dgm:spPr/>
      <dgm:t>
        <a:bodyPr/>
        <a:lstStyle/>
        <a:p>
          <a:endParaRPr lang="en-IN"/>
        </a:p>
      </dgm:t>
    </dgm:pt>
    <dgm:pt modelId="{CC4F1479-114D-4563-8096-FFFEAFADD66F}" type="pres">
      <dgm:prSet presAssocID="{4E18BC0B-4CE2-43E5-B6BF-9F6127A10499}" presName="Name9" presStyleLbl="parChTrans1D2" presStyleIdx="5" presStyleCnt="6"/>
      <dgm:spPr/>
      <dgm:t>
        <a:bodyPr/>
        <a:lstStyle/>
        <a:p>
          <a:endParaRPr lang="en-IN"/>
        </a:p>
      </dgm:t>
    </dgm:pt>
    <dgm:pt modelId="{1F082964-53CF-4F0B-9C02-17A5282994C1}" type="pres">
      <dgm:prSet presAssocID="{4E18BC0B-4CE2-43E5-B6BF-9F6127A10499}" presName="connTx" presStyleLbl="parChTrans1D2" presStyleIdx="5" presStyleCnt="6"/>
      <dgm:spPr/>
      <dgm:t>
        <a:bodyPr/>
        <a:lstStyle/>
        <a:p>
          <a:endParaRPr lang="en-IN"/>
        </a:p>
      </dgm:t>
    </dgm:pt>
    <dgm:pt modelId="{58C4E24C-7C32-4951-88EF-B70AA7A9D8CE}" type="pres">
      <dgm:prSet presAssocID="{7CB4C3AC-EC3F-4121-949E-30E600A2CDBE}" presName="node" presStyleLbl="node1" presStyleIdx="5" presStyleCnt="6">
        <dgm:presLayoutVars>
          <dgm:bulletEnabled val="1"/>
        </dgm:presLayoutVars>
      </dgm:prSet>
      <dgm:spPr/>
      <dgm:t>
        <a:bodyPr/>
        <a:lstStyle/>
        <a:p>
          <a:endParaRPr lang="en-IN"/>
        </a:p>
      </dgm:t>
    </dgm:pt>
  </dgm:ptLst>
  <dgm:cxnLst>
    <dgm:cxn modelId="{7E5FDBB3-269F-4484-891F-F53AC2951510}" type="presOf" srcId="{C0680232-2225-4254-BA39-9AD578387F58}" destId="{332B1E26-07C0-40E2-91E3-6CDA0F668F09}" srcOrd="1" destOrd="0" presId="urn:microsoft.com/office/officeart/2005/8/layout/radial1"/>
    <dgm:cxn modelId="{7015ABE2-66A7-443E-8BE0-573084F5C105}" type="presOf" srcId="{4E18BC0B-4CE2-43E5-B6BF-9F6127A10499}" destId="{1F082964-53CF-4F0B-9C02-17A5282994C1}" srcOrd="1" destOrd="0" presId="urn:microsoft.com/office/officeart/2005/8/layout/radial1"/>
    <dgm:cxn modelId="{82ECFD37-907C-41A1-BB02-C6C3D5F729CE}" srcId="{11BCC814-8B54-42FA-8262-DE931F275A2A}" destId="{45858E8C-FCD0-4969-B696-5100B30BBF89}" srcOrd="3" destOrd="0" parTransId="{AC87BAB0-A65D-4763-91BA-E4A0C1DC150C}" sibTransId="{C7142201-4D36-454A-88AB-8CE3B845F3D0}"/>
    <dgm:cxn modelId="{EBC52908-41BF-4CAE-9412-B322125DD7B3}" type="presOf" srcId="{11BCC814-8B54-42FA-8262-DE931F275A2A}" destId="{57EE3EFD-1345-4F31-AC7B-2FED288E842A}" srcOrd="0" destOrd="0" presId="urn:microsoft.com/office/officeart/2005/8/layout/radial1"/>
    <dgm:cxn modelId="{87E5CB64-818B-4A1B-8D5C-810D3C8730F2}" srcId="{11BCC814-8B54-42FA-8262-DE931F275A2A}" destId="{56833AC9-11FF-48D1-813F-A20E8C0E7668}" srcOrd="4" destOrd="0" parTransId="{C0680232-2225-4254-BA39-9AD578387F58}" sibTransId="{0A64A9DD-F072-443A-8303-EBD82C0074B4}"/>
    <dgm:cxn modelId="{36D23701-3127-4C8D-AADF-13AB005BC475}" type="presOf" srcId="{239D3284-7A28-45E0-A4AB-4FE463B311B9}" destId="{4B12ACF9-BA6D-41E6-94A0-0FA7EC9E0EA4}" srcOrd="0" destOrd="0" presId="urn:microsoft.com/office/officeart/2005/8/layout/radial1"/>
    <dgm:cxn modelId="{0E5EC14D-8E5C-4C9D-B722-FBF7FF111D1B}" type="presOf" srcId="{AC87BAB0-A65D-4763-91BA-E4A0C1DC150C}" destId="{5DFD1E44-5B9E-4221-8809-8CAB0C441466}" srcOrd="0" destOrd="0" presId="urn:microsoft.com/office/officeart/2005/8/layout/radial1"/>
    <dgm:cxn modelId="{64828D82-58EE-4FE2-A4CB-9686AEBA5426}" type="presOf" srcId="{B2990872-562A-4893-83C1-BB5EBCA8F61B}" destId="{92634495-004D-4D95-AD02-8EAE871C59AA}" srcOrd="0" destOrd="0" presId="urn:microsoft.com/office/officeart/2005/8/layout/radial1"/>
    <dgm:cxn modelId="{0C9A8F6F-9E45-4BF8-8CD6-D07F5C086CC2}" type="presOf" srcId="{AB8C33E5-2CE5-4367-965C-7A1DC4F18976}" destId="{B8A39FDB-715A-44A8-95D7-52D9BC86CBB7}" srcOrd="1" destOrd="0" presId="urn:microsoft.com/office/officeart/2005/8/layout/radial1"/>
    <dgm:cxn modelId="{3E785133-F9A4-41DB-817E-1F03C7994CA7}" srcId="{11BCC814-8B54-42FA-8262-DE931F275A2A}" destId="{7FA9C387-9918-4287-AF96-3DAF839081F6}" srcOrd="2" destOrd="0" parTransId="{AB8C33E5-2CE5-4367-965C-7A1DC4F18976}" sibTransId="{85DBBB6C-D471-4CD2-B5DB-45DFDE65B6A2}"/>
    <dgm:cxn modelId="{17627B97-5F1B-4EF2-BFC7-0A5DB86340F6}" srcId="{11BCC814-8B54-42FA-8262-DE931F275A2A}" destId="{7CB4C3AC-EC3F-4121-949E-30E600A2CDBE}" srcOrd="5" destOrd="0" parTransId="{4E18BC0B-4CE2-43E5-B6BF-9F6127A10499}" sibTransId="{FA35F917-7ABC-45B6-9E82-A218FEFF4336}"/>
    <dgm:cxn modelId="{12F019FE-FA02-4A9B-9BA7-26C835B58D1A}" srcId="{239D3284-7A28-45E0-A4AB-4FE463B311B9}" destId="{11BCC814-8B54-42FA-8262-DE931F275A2A}" srcOrd="0" destOrd="0" parTransId="{B0755A13-C227-4BA0-8A56-85FF2B25ABE5}" sibTransId="{C767A4AD-40FE-4AB0-8BB7-12E48D5BFFA1}"/>
    <dgm:cxn modelId="{B4F9B5F2-BC35-420A-AD61-6090D05E0D91}" type="presOf" srcId="{4E18BC0B-4CE2-43E5-B6BF-9F6127A10499}" destId="{CC4F1479-114D-4563-8096-FFFEAFADD66F}" srcOrd="0" destOrd="0" presId="urn:microsoft.com/office/officeart/2005/8/layout/radial1"/>
    <dgm:cxn modelId="{B1934664-C47A-4E63-A9A1-25138B34D9CB}" type="presOf" srcId="{AB8C33E5-2CE5-4367-965C-7A1DC4F18976}" destId="{B67E85D7-475C-45B0-B8CA-C99232B64A34}" srcOrd="0" destOrd="0" presId="urn:microsoft.com/office/officeart/2005/8/layout/radial1"/>
    <dgm:cxn modelId="{4B252945-1122-450A-9FAE-C024583470EC}" type="presOf" srcId="{C0680232-2225-4254-BA39-9AD578387F58}" destId="{460E0FD3-6C6C-4C90-9C98-85D7C84B9F24}" srcOrd="0" destOrd="0" presId="urn:microsoft.com/office/officeart/2005/8/layout/radial1"/>
    <dgm:cxn modelId="{7F9DF967-2FA1-43D2-BC12-81AC12562D24}" type="presOf" srcId="{E8FDBD78-C3B1-4A3C-A400-FE021E64CCD1}" destId="{A5B21F89-A50F-48F2-BE53-4D223F47D331}" srcOrd="0" destOrd="0" presId="urn:microsoft.com/office/officeart/2005/8/layout/radial1"/>
    <dgm:cxn modelId="{FC184B1C-9DBE-43EA-9FCD-EE4456DA3BAA}" type="presOf" srcId="{9E0545CB-48D1-4719-85FE-407378CD66E2}" destId="{99EA1F7B-5CE9-440B-8330-5CCFD0C09B50}" srcOrd="0" destOrd="0" presId="urn:microsoft.com/office/officeart/2005/8/layout/radial1"/>
    <dgm:cxn modelId="{9F266666-1F45-4C27-A320-71706432E39A}" type="presOf" srcId="{7FA9C387-9918-4287-AF96-3DAF839081F6}" destId="{FFDAAEB6-E24F-46D9-AD22-03693C5ECCF7}" srcOrd="0" destOrd="0" presId="urn:microsoft.com/office/officeart/2005/8/layout/radial1"/>
    <dgm:cxn modelId="{E124DDFE-D865-4E70-8A86-AAC3B8823D60}" type="presOf" srcId="{7CB4C3AC-EC3F-4121-949E-30E600A2CDBE}" destId="{58C4E24C-7C32-4951-88EF-B70AA7A9D8CE}" srcOrd="0" destOrd="0" presId="urn:microsoft.com/office/officeart/2005/8/layout/radial1"/>
    <dgm:cxn modelId="{B4F08EB7-00A6-4C87-BF65-3B9FA843CEC7}" type="presOf" srcId="{AC87BAB0-A65D-4763-91BA-E4A0C1DC150C}" destId="{40F2CF5E-D1CA-4588-A4D3-C60972B08C6F}" srcOrd="1" destOrd="0" presId="urn:microsoft.com/office/officeart/2005/8/layout/radial1"/>
    <dgm:cxn modelId="{B4D22AAC-1142-47D0-A18F-1191CEC33E14}" type="presOf" srcId="{56833AC9-11FF-48D1-813F-A20E8C0E7668}" destId="{D18B406E-CB98-45D2-8457-0617A124784E}" srcOrd="0" destOrd="0" presId="urn:microsoft.com/office/officeart/2005/8/layout/radial1"/>
    <dgm:cxn modelId="{2F68FE56-C9E4-46D7-A3DC-1369C19437F0}" type="presOf" srcId="{45858E8C-FCD0-4969-B696-5100B30BBF89}" destId="{80BA723A-7759-4A93-88CC-D99200079435}" srcOrd="0" destOrd="0" presId="urn:microsoft.com/office/officeart/2005/8/layout/radial1"/>
    <dgm:cxn modelId="{C1569FA0-0F16-4C1C-B690-E7B4A04E12B5}" type="presOf" srcId="{B2990872-562A-4893-83C1-BB5EBCA8F61B}" destId="{BBB83389-7093-407A-925E-BE3E08F957F9}" srcOrd="1" destOrd="0" presId="urn:microsoft.com/office/officeart/2005/8/layout/radial1"/>
    <dgm:cxn modelId="{07951BB2-7665-4AF8-B706-97DCE43B44E7}" type="presOf" srcId="{E8FDBD78-C3B1-4A3C-A400-FE021E64CCD1}" destId="{BA43775B-5635-4B67-B1B3-42D38217B4E0}" srcOrd="1" destOrd="0" presId="urn:microsoft.com/office/officeart/2005/8/layout/radial1"/>
    <dgm:cxn modelId="{BA480F3B-FA45-481C-8094-896EA02EA3D8}" srcId="{11BCC814-8B54-42FA-8262-DE931F275A2A}" destId="{9E0545CB-48D1-4719-85FE-407378CD66E2}" srcOrd="0" destOrd="0" parTransId="{B2990872-562A-4893-83C1-BB5EBCA8F61B}" sibTransId="{CC9246D5-D85A-409D-A0D1-801C563D115E}"/>
    <dgm:cxn modelId="{601E5962-546E-46C8-BB3E-1167036CC73C}" type="presOf" srcId="{30F4722A-9099-4A65-81B2-3EEC2E826C70}" destId="{26C57904-DA07-41C0-AE8F-3AC9C95F662A}" srcOrd="0" destOrd="0" presId="urn:microsoft.com/office/officeart/2005/8/layout/radial1"/>
    <dgm:cxn modelId="{49CB5631-B6D1-46AB-975E-558A6079911D}" srcId="{11BCC814-8B54-42FA-8262-DE931F275A2A}" destId="{30F4722A-9099-4A65-81B2-3EEC2E826C70}" srcOrd="1" destOrd="0" parTransId="{E8FDBD78-C3B1-4A3C-A400-FE021E64CCD1}" sibTransId="{B7179537-5F3B-4DB8-9F9A-767CA2CBA941}"/>
    <dgm:cxn modelId="{51A2EC6C-5347-4904-8772-87F94367B67E}" type="presParOf" srcId="{4B12ACF9-BA6D-41E6-94A0-0FA7EC9E0EA4}" destId="{57EE3EFD-1345-4F31-AC7B-2FED288E842A}" srcOrd="0" destOrd="0" presId="urn:microsoft.com/office/officeart/2005/8/layout/radial1"/>
    <dgm:cxn modelId="{9FEAEC41-D26E-418A-B0FA-E26F808B159D}" type="presParOf" srcId="{4B12ACF9-BA6D-41E6-94A0-0FA7EC9E0EA4}" destId="{92634495-004D-4D95-AD02-8EAE871C59AA}" srcOrd="1" destOrd="0" presId="urn:microsoft.com/office/officeart/2005/8/layout/radial1"/>
    <dgm:cxn modelId="{DA30B836-D8C8-48D2-A220-D28731EBFF1A}" type="presParOf" srcId="{92634495-004D-4D95-AD02-8EAE871C59AA}" destId="{BBB83389-7093-407A-925E-BE3E08F957F9}" srcOrd="0" destOrd="0" presId="urn:microsoft.com/office/officeart/2005/8/layout/radial1"/>
    <dgm:cxn modelId="{E77F4B2B-2F58-4908-B0D3-BEDB6D8CC4C5}" type="presParOf" srcId="{4B12ACF9-BA6D-41E6-94A0-0FA7EC9E0EA4}" destId="{99EA1F7B-5CE9-440B-8330-5CCFD0C09B50}" srcOrd="2" destOrd="0" presId="urn:microsoft.com/office/officeart/2005/8/layout/radial1"/>
    <dgm:cxn modelId="{43628732-EA99-4C3B-9BC1-A6C40C86E0E5}" type="presParOf" srcId="{4B12ACF9-BA6D-41E6-94A0-0FA7EC9E0EA4}" destId="{A5B21F89-A50F-48F2-BE53-4D223F47D331}" srcOrd="3" destOrd="0" presId="urn:microsoft.com/office/officeart/2005/8/layout/radial1"/>
    <dgm:cxn modelId="{59045FB7-BE33-4056-9B21-06F80794DE1F}" type="presParOf" srcId="{A5B21F89-A50F-48F2-BE53-4D223F47D331}" destId="{BA43775B-5635-4B67-B1B3-42D38217B4E0}" srcOrd="0" destOrd="0" presId="urn:microsoft.com/office/officeart/2005/8/layout/radial1"/>
    <dgm:cxn modelId="{8CF1A6B6-20F1-49A2-9817-0302F97C5281}" type="presParOf" srcId="{4B12ACF9-BA6D-41E6-94A0-0FA7EC9E0EA4}" destId="{26C57904-DA07-41C0-AE8F-3AC9C95F662A}" srcOrd="4" destOrd="0" presId="urn:microsoft.com/office/officeart/2005/8/layout/radial1"/>
    <dgm:cxn modelId="{0F953C27-D258-442C-9D8D-786D2CFC85D4}" type="presParOf" srcId="{4B12ACF9-BA6D-41E6-94A0-0FA7EC9E0EA4}" destId="{B67E85D7-475C-45B0-B8CA-C99232B64A34}" srcOrd="5" destOrd="0" presId="urn:microsoft.com/office/officeart/2005/8/layout/radial1"/>
    <dgm:cxn modelId="{63EE1A27-3D99-4259-8279-7F3CF3571376}" type="presParOf" srcId="{B67E85D7-475C-45B0-B8CA-C99232B64A34}" destId="{B8A39FDB-715A-44A8-95D7-52D9BC86CBB7}" srcOrd="0" destOrd="0" presId="urn:microsoft.com/office/officeart/2005/8/layout/radial1"/>
    <dgm:cxn modelId="{77FFA772-9FBF-4CE8-81F1-96FC3DDB447C}" type="presParOf" srcId="{4B12ACF9-BA6D-41E6-94A0-0FA7EC9E0EA4}" destId="{FFDAAEB6-E24F-46D9-AD22-03693C5ECCF7}" srcOrd="6" destOrd="0" presId="urn:microsoft.com/office/officeart/2005/8/layout/radial1"/>
    <dgm:cxn modelId="{6D5E61AA-CEEC-46E8-87F4-3EF05403DAB3}" type="presParOf" srcId="{4B12ACF9-BA6D-41E6-94A0-0FA7EC9E0EA4}" destId="{5DFD1E44-5B9E-4221-8809-8CAB0C441466}" srcOrd="7" destOrd="0" presId="urn:microsoft.com/office/officeart/2005/8/layout/radial1"/>
    <dgm:cxn modelId="{468DA55E-3A14-4D3B-8EB7-BDBE84CEA437}" type="presParOf" srcId="{5DFD1E44-5B9E-4221-8809-8CAB0C441466}" destId="{40F2CF5E-D1CA-4588-A4D3-C60972B08C6F}" srcOrd="0" destOrd="0" presId="urn:microsoft.com/office/officeart/2005/8/layout/radial1"/>
    <dgm:cxn modelId="{7C0EF471-2E4D-4350-8B53-6F8B350E7B2C}" type="presParOf" srcId="{4B12ACF9-BA6D-41E6-94A0-0FA7EC9E0EA4}" destId="{80BA723A-7759-4A93-88CC-D99200079435}" srcOrd="8" destOrd="0" presId="urn:microsoft.com/office/officeart/2005/8/layout/radial1"/>
    <dgm:cxn modelId="{602AC9F8-B83C-4E36-87BF-3FA2B98B4AF2}" type="presParOf" srcId="{4B12ACF9-BA6D-41E6-94A0-0FA7EC9E0EA4}" destId="{460E0FD3-6C6C-4C90-9C98-85D7C84B9F24}" srcOrd="9" destOrd="0" presId="urn:microsoft.com/office/officeart/2005/8/layout/radial1"/>
    <dgm:cxn modelId="{BE970236-19CD-41F4-A514-F671D98ADF0E}" type="presParOf" srcId="{460E0FD3-6C6C-4C90-9C98-85D7C84B9F24}" destId="{332B1E26-07C0-40E2-91E3-6CDA0F668F09}" srcOrd="0" destOrd="0" presId="urn:microsoft.com/office/officeart/2005/8/layout/radial1"/>
    <dgm:cxn modelId="{E59E104B-FA82-4305-A71F-4FF1AA631677}" type="presParOf" srcId="{4B12ACF9-BA6D-41E6-94A0-0FA7EC9E0EA4}" destId="{D18B406E-CB98-45D2-8457-0617A124784E}" srcOrd="10" destOrd="0" presId="urn:microsoft.com/office/officeart/2005/8/layout/radial1"/>
    <dgm:cxn modelId="{0120C170-8DE0-4389-B9D1-4D1F7A3A0720}" type="presParOf" srcId="{4B12ACF9-BA6D-41E6-94A0-0FA7EC9E0EA4}" destId="{CC4F1479-114D-4563-8096-FFFEAFADD66F}" srcOrd="11" destOrd="0" presId="urn:microsoft.com/office/officeart/2005/8/layout/radial1"/>
    <dgm:cxn modelId="{AEA3373A-66B4-4D14-A337-E1F6008A2DD8}" type="presParOf" srcId="{CC4F1479-114D-4563-8096-FFFEAFADD66F}" destId="{1F082964-53CF-4F0B-9C02-17A5282994C1}" srcOrd="0" destOrd="0" presId="urn:microsoft.com/office/officeart/2005/8/layout/radial1"/>
    <dgm:cxn modelId="{234DCEFC-9C6D-4A03-A9A9-44B244E08F42}" type="presParOf" srcId="{4B12ACF9-BA6D-41E6-94A0-0FA7EC9E0EA4}" destId="{58C4E24C-7C32-4951-88EF-B70AA7A9D8CE}"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59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59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9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59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78C7D6F-DC28-4AD1-95B5-16C601D085DD}" type="slidenum">
              <a:rPr lang="en-US"/>
              <a:pPr>
                <a:defRPr/>
              </a:pPr>
              <a:t>‹#›</a:t>
            </a:fld>
            <a:endParaRPr lang="en-US"/>
          </a:p>
        </p:txBody>
      </p:sp>
    </p:spTree>
    <p:extLst>
      <p:ext uri="{BB962C8B-B14F-4D97-AF65-F5344CB8AC3E}">
        <p14:creationId xmlns:p14="http://schemas.microsoft.com/office/powerpoint/2010/main" val="3658628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81647E9-4776-4D92-815D-349C1AC2E7B7}" type="slidenum">
              <a:rPr lang="en-US"/>
              <a:pPr/>
              <a:t>2</a:t>
            </a:fld>
            <a:endParaRPr lang="en-US"/>
          </a:p>
        </p:txBody>
      </p:sp>
      <p:sp>
        <p:nvSpPr>
          <p:cNvPr id="55299" name="Rectangle 2"/>
          <p:cNvSpPr>
            <a:spLocks noGrp="1" noRot="1" noChangeAspect="1" noChangeArrowheads="1" noTextEdit="1"/>
          </p:cNvSpPr>
          <p:nvPr>
            <p:ph type="sldImg"/>
          </p:nvPr>
        </p:nvSpPr>
        <p:spPr>
          <a:xfrm>
            <a:off x="381000" y="685800"/>
            <a:ext cx="6096000" cy="3429000"/>
          </a:xfrm>
          <a:ln/>
        </p:spPr>
      </p:sp>
      <p:sp>
        <p:nvSpPr>
          <p:cNvPr id="55300" name="Rectangle 3"/>
          <p:cNvSpPr>
            <a:spLocks noGrp="1" noChangeArrowheads="1"/>
          </p:cNvSpPr>
          <p:nvPr>
            <p:ph type="body" idx="1"/>
          </p:nvPr>
        </p:nvSpPr>
        <p:spPr>
          <a:noFill/>
          <a:ln/>
        </p:spPr>
        <p:txBody>
          <a:bodyPr/>
          <a:lstStyle/>
          <a:p>
            <a:pPr marL="228600" indent="-228600"/>
            <a:endParaRPr lang="en-US"/>
          </a:p>
        </p:txBody>
      </p:sp>
    </p:spTree>
    <p:extLst>
      <p:ext uri="{BB962C8B-B14F-4D97-AF65-F5344CB8AC3E}">
        <p14:creationId xmlns:p14="http://schemas.microsoft.com/office/powerpoint/2010/main" val="410957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378C7D6F-DC28-4AD1-95B5-16C601D085DD}" type="slidenum">
              <a:rPr lang="en-US" smtClean="0"/>
              <a:pPr>
                <a:defRPr/>
              </a:pPr>
              <a:t>3</a:t>
            </a:fld>
            <a:endParaRPr lang="en-US"/>
          </a:p>
        </p:txBody>
      </p:sp>
    </p:spTree>
    <p:extLst>
      <p:ext uri="{BB962C8B-B14F-4D97-AF65-F5344CB8AC3E}">
        <p14:creationId xmlns:p14="http://schemas.microsoft.com/office/powerpoint/2010/main" val="189954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495E30D-EFC6-4F1D-9941-09A4F0104497}" type="slidenum">
              <a:rPr lang="en-US"/>
              <a:pPr/>
              <a:t>5</a:t>
            </a:fld>
            <a:endParaRPr lang="en-US"/>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xfrm>
            <a:off x="914400" y="4343400"/>
            <a:ext cx="5029200" cy="4114800"/>
          </a:xfrm>
          <a:noFill/>
          <a:ln/>
        </p:spPr>
        <p:txBody>
          <a:bodyPr/>
          <a:lstStyle/>
          <a:p>
            <a:endParaRPr lang="en-US"/>
          </a:p>
        </p:txBody>
      </p:sp>
    </p:spTree>
    <p:extLst>
      <p:ext uri="{BB962C8B-B14F-4D97-AF65-F5344CB8AC3E}">
        <p14:creationId xmlns:p14="http://schemas.microsoft.com/office/powerpoint/2010/main" val="379821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926ADC3-6942-453D-BF90-228B55247358}" type="slidenum">
              <a:rPr lang="en-US"/>
              <a:pPr/>
              <a:t>7</a:t>
            </a:fld>
            <a:endParaRPr lang="en-US"/>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p:spPr>
        <p:txBody>
          <a:bodyPr/>
          <a:lstStyle/>
          <a:p>
            <a:pPr marL="171450" indent="-171450"/>
            <a:r>
              <a:rPr lang="en-US"/>
              <a:t>Clinical trials are research studies involving people. </a:t>
            </a:r>
          </a:p>
          <a:p>
            <a:pPr marL="171450" indent="-171450"/>
            <a:r>
              <a:rPr lang="en-US"/>
              <a:t>The goal of a clinical trial is to answer specific questions about health, in the hope of finding better ways to prevent and treat diseases, and to improve care for people with diseases.</a:t>
            </a:r>
          </a:p>
          <a:p>
            <a:pPr marL="171450" indent="-171450"/>
            <a:r>
              <a:rPr lang="en-US"/>
              <a:t>A clinical trial begins with a research question. The question is usually: “Does this new medicine work against a disease?”</a:t>
            </a:r>
          </a:p>
          <a:p>
            <a:pPr marL="171450" indent="-171450"/>
            <a:r>
              <a:rPr lang="en-US"/>
              <a:t>After identifying the health question, the researchers (who are usually doctors or nurses) design a study to answer the question. </a:t>
            </a:r>
          </a:p>
          <a:p>
            <a:pPr marL="171450" indent="-171450"/>
            <a:r>
              <a:rPr lang="en-US"/>
              <a:t>The researchers collect information about whether the medicine is effective and safe in each patient in the study sample. Then they analyse (study) the results, which enables them to answer the research question.</a:t>
            </a:r>
          </a:p>
          <a:p>
            <a:pPr marL="171450" indent="-171450"/>
            <a:r>
              <a:rPr lang="en-US"/>
              <a:t>Next, the research results are published in scientific journals so that doctors, nurses, healthcare workers and other researchers will read them and learn from them.</a:t>
            </a:r>
          </a:p>
          <a:p>
            <a:pPr marL="171450" indent="-171450"/>
            <a:r>
              <a:rPr lang="en-US"/>
              <a:t>The hope for any clinical trial is to learn more about a medicine or health problem. By learning more, we improve patient care.</a:t>
            </a:r>
          </a:p>
        </p:txBody>
      </p:sp>
    </p:spTree>
    <p:extLst>
      <p:ext uri="{BB962C8B-B14F-4D97-AF65-F5344CB8AC3E}">
        <p14:creationId xmlns:p14="http://schemas.microsoft.com/office/powerpoint/2010/main" val="175144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71A5896-1551-4877-A79B-E47098A5FC3D}" type="slidenum">
              <a:rPr lang="en-US"/>
              <a:pPr/>
              <a:t>17</a:t>
            </a:fld>
            <a:endParaRPr lang="en-US"/>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xfrm>
            <a:off x="914400" y="4343400"/>
            <a:ext cx="5029200" cy="4114800"/>
          </a:xfrm>
          <a:noFill/>
          <a:ln/>
        </p:spPr>
        <p:txBody>
          <a:bodyPr/>
          <a:lstStyle/>
          <a:p>
            <a:endParaRPr lang="en-US"/>
          </a:p>
        </p:txBody>
      </p:sp>
    </p:spTree>
    <p:extLst>
      <p:ext uri="{BB962C8B-B14F-4D97-AF65-F5344CB8AC3E}">
        <p14:creationId xmlns:p14="http://schemas.microsoft.com/office/powerpoint/2010/main" val="73817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81A780F-D891-4991-94E0-3751A4BB4001}" type="slidenum">
              <a:rPr lang="en-US"/>
              <a:pPr/>
              <a:t>18</a:t>
            </a:fld>
            <a:endParaRPr lang="en-US"/>
          </a:p>
        </p:txBody>
      </p:sp>
      <p:sp>
        <p:nvSpPr>
          <p:cNvPr id="63491" name="Rectangle 2"/>
          <p:cNvSpPr>
            <a:spLocks noGrp="1" noRot="1" noChangeAspect="1" noChangeArrowheads="1" noTextEdit="1"/>
          </p:cNvSpPr>
          <p:nvPr>
            <p:ph type="sldImg"/>
          </p:nvPr>
        </p:nvSpPr>
        <p:spPr>
          <a:xfrm>
            <a:off x="381000" y="685800"/>
            <a:ext cx="6096000" cy="3429000"/>
          </a:xfrm>
          <a:ln/>
        </p:spPr>
      </p:sp>
      <p:sp>
        <p:nvSpPr>
          <p:cNvPr id="63492" name="Rectangle 3"/>
          <p:cNvSpPr>
            <a:spLocks noGrp="1" noChangeArrowheads="1"/>
          </p:cNvSpPr>
          <p:nvPr>
            <p:ph type="body" idx="1"/>
          </p:nvPr>
        </p:nvSpPr>
        <p:spPr>
          <a:noFill/>
          <a:ln/>
        </p:spPr>
        <p:txBody>
          <a:bodyPr/>
          <a:lstStyle/>
          <a:p>
            <a:pPr marL="228600" indent="-228600"/>
            <a:r>
              <a:rPr lang="en-US"/>
              <a:t>This slide shows what a research protocol is all about. A protocol is a very detailed written plan that describes all of the details about the clinical study:</a:t>
            </a:r>
          </a:p>
          <a:p>
            <a:pPr marL="228600" indent="-228600"/>
            <a:r>
              <a:rPr lang="en-US"/>
              <a:t>Why the research needs to be done</a:t>
            </a:r>
          </a:p>
          <a:p>
            <a:pPr marL="228600" indent="-228600"/>
            <a:r>
              <a:rPr lang="en-US"/>
              <a:t>The objectives of the study (what will be learned)</a:t>
            </a:r>
          </a:p>
          <a:p>
            <a:pPr marL="228600" indent="-228600"/>
            <a:r>
              <a:rPr lang="en-US"/>
              <a:t>The medicines to be studied, and what is known about them</a:t>
            </a:r>
          </a:p>
          <a:p>
            <a:pPr marL="228600" indent="-228600"/>
            <a:r>
              <a:rPr lang="en-US"/>
              <a:t>Whom the researchers are, who is in charge of the study, whom to contact with questions, etc</a:t>
            </a:r>
          </a:p>
          <a:p>
            <a:pPr marL="228600" indent="-228600"/>
            <a:r>
              <a:rPr lang="en-US"/>
              <a:t>Who will participate in the study</a:t>
            </a:r>
          </a:p>
          <a:p>
            <a:pPr marL="228600" indent="-228600"/>
            <a:r>
              <a:rPr lang="en-US"/>
              <a:t>Where the study will be done</a:t>
            </a:r>
          </a:p>
          <a:p>
            <a:pPr marL="228600" indent="-228600"/>
            <a:r>
              <a:rPr lang="en-US"/>
              <a:t>Exactly how the study will be done (which tests will be done to monitor safety and effectiveness, what doses of medicine will be provided, etc)</a:t>
            </a:r>
          </a:p>
          <a:p>
            <a:pPr marL="228600" indent="-228600"/>
            <a:r>
              <a:rPr lang="en-US"/>
              <a:t>The schedule for doctor or nurse visits, tests, and procedures (like taking blood), etc</a:t>
            </a:r>
          </a:p>
          <a:p>
            <a:pPr marL="228600" indent="-228600"/>
            <a:r>
              <a:rPr lang="en-US"/>
              <a:t>Describe the potential safety issues and how they will be monitored</a:t>
            </a:r>
          </a:p>
          <a:p>
            <a:pPr marL="228600" indent="-228600"/>
            <a:r>
              <a:rPr lang="en-US"/>
              <a:t>How adverse events (bad effects) will be managed</a:t>
            </a:r>
          </a:p>
          <a:p>
            <a:pPr marL="228600" indent="-228600"/>
            <a:r>
              <a:rPr lang="en-US"/>
              <a:t>How the data collected will be analysed (studied) in order to best understand the results</a:t>
            </a:r>
          </a:p>
        </p:txBody>
      </p:sp>
    </p:spTree>
    <p:extLst>
      <p:ext uri="{BB962C8B-B14F-4D97-AF65-F5344CB8AC3E}">
        <p14:creationId xmlns:p14="http://schemas.microsoft.com/office/powerpoint/2010/main" val="173822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17460AE-1CF2-4C14-844B-61A477C114C8}" type="slidenum">
              <a:rPr lang="en-US"/>
              <a:pPr/>
              <a:t>21</a:t>
            </a:fld>
            <a:endParaRPr lang="en-US"/>
          </a:p>
        </p:txBody>
      </p:sp>
      <p:sp>
        <p:nvSpPr>
          <p:cNvPr id="64515" name="Rectangle 2"/>
          <p:cNvSpPr>
            <a:spLocks noGrp="1" noRot="1" noChangeAspect="1" noChangeArrowheads="1" noTextEdit="1"/>
          </p:cNvSpPr>
          <p:nvPr>
            <p:ph type="sldImg"/>
          </p:nvPr>
        </p:nvSpPr>
        <p:spPr>
          <a:xfrm>
            <a:off x="381000" y="685800"/>
            <a:ext cx="6096000" cy="3429000"/>
          </a:xfrm>
          <a:ln/>
        </p:spPr>
      </p:sp>
      <p:sp>
        <p:nvSpPr>
          <p:cNvPr id="64516" name="Rectangle 3"/>
          <p:cNvSpPr>
            <a:spLocks noGrp="1" noChangeArrowheads="1"/>
          </p:cNvSpPr>
          <p:nvPr>
            <p:ph type="body" idx="1"/>
          </p:nvPr>
        </p:nvSpPr>
        <p:spPr>
          <a:noFill/>
          <a:ln/>
        </p:spPr>
        <p:txBody>
          <a:bodyPr/>
          <a:lstStyle/>
          <a:p>
            <a:pPr marL="228600" indent="-228600"/>
            <a:r>
              <a:rPr lang="en-US"/>
              <a:t>Researchers assign participants to a medicine group “at random.” The researchers do not assign the volunteers to Group A (the control group, who will receive standard medication known to be safe and effective) or Group B (the investigational group, who will receive the new medicine being studied). Instead, a computer assigns each volunteer to a group by a process called “randomisation,” which is like flipping a coin:  Heads = Group A, Tails = Group B. </a:t>
            </a:r>
          </a:p>
          <a:p>
            <a:pPr marL="228600" indent="-228600"/>
            <a:r>
              <a:rPr lang="en-US"/>
              <a:t>This picture shows how randomisation works. All of the eligible volunteers are shown in the large group on the left. The computer assigns some of the participants to Group B, the “investigational group”; it assigns the others to Group A, the “control group”</a:t>
            </a:r>
            <a:r>
              <a:rPr lang="en-US">
                <a:cs typeface="Arial" charset="0"/>
              </a:rPr>
              <a:t>—the group receiving standard medicine known to be safe and effective</a:t>
            </a:r>
            <a:r>
              <a:rPr lang="en-US"/>
              <a:t>.</a:t>
            </a:r>
          </a:p>
          <a:p>
            <a:pPr marL="228600" indent="-228600"/>
            <a:r>
              <a:rPr lang="en-US"/>
              <a:t>If there is no medicine known to be safe and effective for the disease being studied, then the researchers may compare the new medicine with a “placebo,” which is a “dummy” pill that contains no medicine. For example, there is no medicine that is known to prevent tuberculosis in infants exposed to HIV infection at birth. In a clinical trial to test whether a new medicine can prevent HIV-exposed and infected infants from developing tuberculosis, researchers would test the medicine against a placebo. </a:t>
            </a:r>
          </a:p>
          <a:p>
            <a:pPr marL="228600" indent="-228600"/>
            <a:r>
              <a:rPr lang="en-US"/>
              <a:t>Researchers do not use a placebo group if there is a medication in use that is safe and effective, such as medicine for HIV infection. </a:t>
            </a:r>
          </a:p>
          <a:p>
            <a:pPr marL="228600" indent="-228600"/>
            <a:endParaRPr lang="en-US"/>
          </a:p>
          <a:p>
            <a:pPr marL="228600" indent="-228600"/>
            <a:endParaRPr lang="en-US"/>
          </a:p>
        </p:txBody>
      </p:sp>
    </p:spTree>
    <p:extLst>
      <p:ext uri="{BB962C8B-B14F-4D97-AF65-F5344CB8AC3E}">
        <p14:creationId xmlns:p14="http://schemas.microsoft.com/office/powerpoint/2010/main" val="141289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p:spPr>
        <p:txBody>
          <a:bodyPr/>
          <a:lstStyle/>
          <a:p>
            <a:pPr>
              <a:defRPr/>
            </a:pPr>
            <a:endParaRPr lang="en-IN" sz="2400"/>
          </a:p>
        </p:txBody>
      </p:sp>
      <p:sp>
        <p:nvSpPr>
          <p:cNvPr id="5" name="Oval 8"/>
          <p:cNvSpPr>
            <a:spLocks noChangeArrowheads="1"/>
          </p:cNvSpPr>
          <p:nvPr/>
        </p:nvSpPr>
        <p:spPr bwMode="auto">
          <a:xfrm>
            <a:off x="218019" y="2103438"/>
            <a:ext cx="463549" cy="347662"/>
          </a:xfrm>
          <a:prstGeom prst="ellipse">
            <a:avLst/>
          </a:prstGeom>
          <a:solidFill>
            <a:schemeClr val="tx1"/>
          </a:solidFill>
          <a:ln w="9525">
            <a:noFill/>
            <a:round/>
            <a:headEnd/>
            <a:tailEnd/>
          </a:ln>
        </p:spPr>
        <p:txBody>
          <a:bodyPr wrap="none" anchor="ctr"/>
          <a:lstStyle/>
          <a:p>
            <a:pPr algn="ctr" eaLnBrk="1" hangingPunct="1">
              <a:defRPr/>
            </a:pPr>
            <a:endParaRPr lang="en-US" sz="2400"/>
          </a:p>
        </p:txBody>
      </p:sp>
      <p:sp>
        <p:nvSpPr>
          <p:cNvPr id="6" name="Oval 9"/>
          <p:cNvSpPr>
            <a:spLocks noChangeArrowheads="1"/>
          </p:cNvSpPr>
          <p:nvPr/>
        </p:nvSpPr>
        <p:spPr bwMode="auto">
          <a:xfrm>
            <a:off x="986368" y="2105028"/>
            <a:ext cx="465667" cy="347663"/>
          </a:xfrm>
          <a:prstGeom prst="ellipse">
            <a:avLst/>
          </a:prstGeom>
          <a:solidFill>
            <a:schemeClr val="accent1"/>
          </a:solidFill>
          <a:ln w="9525">
            <a:noFill/>
            <a:round/>
            <a:headEnd/>
            <a:tailEnd/>
          </a:ln>
        </p:spPr>
        <p:txBody>
          <a:bodyPr wrap="none" anchor="ctr"/>
          <a:lstStyle/>
          <a:p>
            <a:pPr algn="ctr" eaLnBrk="1" hangingPunct="1">
              <a:defRPr/>
            </a:pPr>
            <a:endParaRPr lang="en-US" sz="2400"/>
          </a:p>
        </p:txBody>
      </p:sp>
      <p:sp>
        <p:nvSpPr>
          <p:cNvPr id="7" name="Oval 10"/>
          <p:cNvSpPr>
            <a:spLocks noChangeArrowheads="1"/>
          </p:cNvSpPr>
          <p:nvPr/>
        </p:nvSpPr>
        <p:spPr bwMode="auto">
          <a:xfrm>
            <a:off x="1756835" y="2105028"/>
            <a:ext cx="463551" cy="347663"/>
          </a:xfrm>
          <a:prstGeom prst="ellipse">
            <a:avLst/>
          </a:prstGeom>
          <a:solidFill>
            <a:schemeClr val="accent2"/>
          </a:solidFill>
          <a:ln w="9525">
            <a:noFill/>
            <a:round/>
            <a:headEnd/>
            <a:tailEnd/>
          </a:ln>
        </p:spPr>
        <p:txBody>
          <a:bodyPr wrap="none" anchor="ctr"/>
          <a:lstStyle/>
          <a:p>
            <a:pPr algn="ctr" eaLnBrk="1" hangingPunct="1">
              <a:defRPr/>
            </a:pPr>
            <a:endParaRPr lang="en-US" sz="2400"/>
          </a:p>
        </p:txBody>
      </p:sp>
      <p:sp>
        <p:nvSpPr>
          <p:cNvPr id="144386" name="Rectangle 2"/>
          <p:cNvSpPr>
            <a:spLocks noGrp="1" noChangeArrowheads="1"/>
          </p:cNvSpPr>
          <p:nvPr>
            <p:ph type="ctrTitle"/>
          </p:nvPr>
        </p:nvSpPr>
        <p:spPr>
          <a:xfrm>
            <a:off x="2844800" y="1371600"/>
            <a:ext cx="8636000" cy="1752600"/>
          </a:xfrm>
        </p:spPr>
        <p:txBody>
          <a:bodyPr/>
          <a:lstStyle>
            <a:lvl1pPr>
              <a:defRPr sz="5400"/>
            </a:lvl1pPr>
          </a:lstStyle>
          <a:p>
            <a:r>
              <a:rPr lang="en-US"/>
              <a:t>Click to edit Master title style</a:t>
            </a:r>
          </a:p>
        </p:txBody>
      </p:sp>
      <p:sp>
        <p:nvSpPr>
          <p:cNvPr id="144387" name="Rectangle 3"/>
          <p:cNvSpPr>
            <a:spLocks noGrp="1" noChangeArrowheads="1"/>
          </p:cNvSpPr>
          <p:nvPr>
            <p:ph type="subTitle" idx="1"/>
          </p:nvPr>
        </p:nvSpPr>
        <p:spPr>
          <a:xfrm>
            <a:off x="2844800" y="3733800"/>
            <a:ext cx="8636000" cy="1981200"/>
          </a:xfrm>
        </p:spPr>
        <p:txBody>
          <a:bodyPr/>
          <a:lstStyle>
            <a:lvl1pPr marL="0" indent="0">
              <a:buFont typeface="Wingdings" pitchFamily="2" charset="2"/>
              <a:buNone/>
              <a:defRPr/>
            </a:lvl1pPr>
          </a:lstStyle>
          <a:p>
            <a:r>
              <a:rPr lang="en-US"/>
              <a:t>Click to edit Master subtitle style</a:t>
            </a:r>
          </a:p>
        </p:txBody>
      </p:sp>
      <p:sp>
        <p:nvSpPr>
          <p:cNvPr id="8" name="Rectangle 4"/>
          <p:cNvSpPr>
            <a:spLocks noGrp="1" noChangeArrowheads="1"/>
          </p:cNvSpPr>
          <p:nvPr>
            <p:ph type="dt" sz="half" idx="10"/>
          </p:nvPr>
        </p:nvSpPr>
        <p:spPr>
          <a:xfrm>
            <a:off x="9448800" y="6248400"/>
            <a:ext cx="2032000" cy="457200"/>
          </a:xfrm>
        </p:spPr>
        <p:txBody>
          <a:bodyPr/>
          <a:lstStyle>
            <a:lvl1pPr>
              <a:defRPr/>
            </a:lvl1pPr>
          </a:lstStyle>
          <a:p>
            <a:pPr>
              <a:defRPr/>
            </a:pPr>
            <a:endParaRPr lang="en-US"/>
          </a:p>
        </p:txBody>
      </p:sp>
      <p:sp>
        <p:nvSpPr>
          <p:cNvPr id="9" name="Rectangle 5"/>
          <p:cNvSpPr>
            <a:spLocks noGrp="1" noChangeArrowheads="1"/>
          </p:cNvSpPr>
          <p:nvPr>
            <p:ph type="ftr" sz="quarter" idx="11"/>
          </p:nvPr>
        </p:nvSpPr>
        <p:spPr>
          <a:xfrm>
            <a:off x="5080000" y="6248400"/>
            <a:ext cx="3860800" cy="457200"/>
          </a:xfrm>
        </p:spPr>
        <p:txBody>
          <a:bodyPr/>
          <a:lstStyle>
            <a:lvl1pPr>
              <a:defRPr/>
            </a:lvl1pPr>
          </a:lstStyle>
          <a:p>
            <a:pPr>
              <a:defRPr/>
            </a:pPr>
            <a:endParaRPr lang="en-US"/>
          </a:p>
        </p:txBody>
      </p:sp>
      <p:sp>
        <p:nvSpPr>
          <p:cNvPr id="10" name="Rectangle 6"/>
          <p:cNvSpPr>
            <a:spLocks noGrp="1" noChangeArrowheads="1"/>
          </p:cNvSpPr>
          <p:nvPr>
            <p:ph type="sldNum" sz="quarter" idx="12"/>
          </p:nvPr>
        </p:nvSpPr>
        <p:spPr>
          <a:xfrm>
            <a:off x="2946400" y="6248400"/>
            <a:ext cx="1625600" cy="457200"/>
          </a:xfrm>
        </p:spPr>
        <p:txBody>
          <a:bodyPr/>
          <a:lstStyle>
            <a:lvl1pPr>
              <a:defRPr smtClean="0"/>
            </a:lvl1pPr>
          </a:lstStyle>
          <a:p>
            <a:pPr>
              <a:defRPr/>
            </a:pPr>
            <a:fld id="{93797CD4-3689-4F07-A462-70F076D3C4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C8167B-189F-4D1C-A3DF-E7824C5576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90500"/>
            <a:ext cx="23368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190500"/>
            <a:ext cx="68072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759EEE-5E69-4799-A154-5CD68DF644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2000" y="190500"/>
            <a:ext cx="9347200"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99828F-0378-4D92-B1EF-68B40CF9453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864431-8CFB-424D-A0B9-6D43BBDEB6A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9B5477-0457-4FE2-BC78-AB09A5E562A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DD7067-AAC6-4BB6-9CB2-3072D7F45CD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2E260B-D290-4986-85B4-4B2A7AADEC2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2FF0AA-1F00-467E-9B2D-7766563A19C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02F133-3A81-4BB7-81D0-81147443788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66C64E-5B33-455D-BF16-52B355EE8F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7AB859-263F-412D-9388-BD2CC945593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438706-B9DD-4E7F-80AE-D66A4D768FC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7B8C2B-71B7-47F3-87CD-87D844C263E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EC1268-5DD8-47CC-BBDF-6A62322B21B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0F1D02-F92C-40AF-8716-13DD6BA9DFB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26685" y="301625"/>
            <a:ext cx="9751483" cy="1143000"/>
          </a:xfrm>
        </p:spPr>
        <p:txBody>
          <a:bodyPr/>
          <a:lstStyle/>
          <a:p>
            <a:r>
              <a:rPr lang="en-US"/>
              <a:t>Click to edit Master title style</a:t>
            </a:r>
          </a:p>
        </p:txBody>
      </p:sp>
      <p:sp>
        <p:nvSpPr>
          <p:cNvPr id="3" name="SmartArt Placeholder 2"/>
          <p:cNvSpPr>
            <a:spLocks noGrp="1"/>
          </p:cNvSpPr>
          <p:nvPr>
            <p:ph type="dgm" idx="1"/>
          </p:nvPr>
        </p:nvSpPr>
        <p:spPr>
          <a:xfrm>
            <a:off x="1826685" y="1827213"/>
            <a:ext cx="9751483" cy="4114800"/>
          </a:xfrm>
        </p:spPr>
        <p:txBody>
          <a:bodyPr rtlCol="0">
            <a:normAutofit/>
          </a:bodyPr>
          <a:lstStyle/>
          <a:p>
            <a:pPr lvl="0"/>
            <a:endParaRPr lang="en-US" noProof="0"/>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smtClean="0"/>
            </a:lvl1pPr>
          </a:lstStyle>
          <a:p>
            <a:pPr>
              <a:defRPr/>
            </a:pPr>
            <a:fld id="{F5829AF5-5A93-4CC5-84DE-5CA0D59341BD}" type="slidenum">
              <a:rPr lang="en-US"/>
              <a:pPr>
                <a:defRPr/>
              </a:pPr>
              <a:t>‹#›</a:t>
            </a:fld>
            <a:endParaRPr lang="en-US"/>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6685" y="301625"/>
            <a:ext cx="9751483" cy="1143000"/>
          </a:xfrm>
        </p:spPr>
        <p:txBody>
          <a:bodyPr/>
          <a:lstStyle/>
          <a:p>
            <a:r>
              <a:rPr lang="en-US"/>
              <a:t>Click to edit Master title style</a:t>
            </a:r>
          </a:p>
        </p:txBody>
      </p:sp>
      <p:sp>
        <p:nvSpPr>
          <p:cNvPr id="3" name="Content Placeholder 2"/>
          <p:cNvSpPr>
            <a:spLocks noGrp="1"/>
          </p:cNvSpPr>
          <p:nvPr>
            <p:ph sz="quarter" idx="1"/>
          </p:nvPr>
        </p:nvSpPr>
        <p:spPr>
          <a:xfrm>
            <a:off x="1826685" y="1827213"/>
            <a:ext cx="47730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02967" y="1827213"/>
            <a:ext cx="477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826685" y="3960813"/>
            <a:ext cx="47730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802967" y="3960813"/>
            <a:ext cx="477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p:txBody>
          <a:bodyPr/>
          <a:lstStyle>
            <a:lvl1pPr>
              <a:defRPr/>
            </a:lvl1pPr>
          </a:lstStyle>
          <a:p>
            <a:pPr>
              <a:defRPr/>
            </a:pPr>
            <a:endParaRPr lang="en-US"/>
          </a:p>
        </p:txBody>
      </p:sp>
      <p:sp>
        <p:nvSpPr>
          <p:cNvPr id="8" name="Rectangle 7"/>
          <p:cNvSpPr>
            <a:spLocks noGrp="1" noChangeArrowheads="1"/>
          </p:cNvSpPr>
          <p:nvPr>
            <p:ph type="sldNum" sz="quarter" idx="11"/>
          </p:nvPr>
        </p:nvSpPr>
        <p:spPr/>
        <p:txBody>
          <a:bodyPr/>
          <a:lstStyle>
            <a:lvl1pPr>
              <a:defRPr smtClean="0"/>
            </a:lvl1pPr>
          </a:lstStyle>
          <a:p>
            <a:pPr>
              <a:defRPr/>
            </a:pPr>
            <a:fld id="{21ED8233-CD3D-42A3-8341-93672F3BF9CF}" type="slidenum">
              <a:rPr lang="en-US"/>
              <a:pPr>
                <a:defRPr/>
              </a:pPr>
              <a:t>‹#›</a:t>
            </a:fld>
            <a:endParaRPr 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31" y="339513"/>
            <a:ext cx="11573197" cy="724247"/>
          </a:xfrm>
          <a:prstGeom prst="rect">
            <a:avLst/>
          </a:prstGeom>
        </p:spPr>
        <p:txBody>
          <a:bodyPr anchor="ctr"/>
          <a:lstStyle>
            <a:lvl1pPr marL="0" indent="0" algn="ctr">
              <a:buNone/>
              <a:defRPr sz="405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16554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1526BD-00CC-41CC-8EC5-52590582E10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276150-E9A3-4C19-A8DE-A4E17561C06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5C0AAC-E1C8-4513-9E5B-8A2E9A8052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EFD6A-800A-4AB1-B200-D7B3230AF71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DD158A-15F3-41E9-B93C-A5C99C2C876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C3A37D-5053-4F39-B2BB-94F37462734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690C0F-279D-4F5C-B105-F4E1F7051CA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B5107E-6E60-4A01-ACC0-A6F4016F39A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0C6FA1-13F5-4807-828F-0CC5A50B61B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B2C841-49E2-417A-B4D2-C7175B93554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ABB48D-E289-4BC7-A6F0-6E6B32C8100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1496B3-2647-4F92-B0CA-ACFA2CD33A9F}"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DD2B4-D64C-4E00-875F-06628A9FF0D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67EE03-DEED-4410-9606-3B40288615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C091EC-3A0D-4D57-BBD2-D9C23D65BCC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003197-C900-46A7-AA7E-3938B07BA86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E63368-8EF4-41C8-B9C5-A99B935F5F4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FC111C-7FA9-48D1-98F5-30A931D0CB4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1DEE1A-740A-45D5-8F4E-9ECCAA48A07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7C046C-B0A4-4864-B54D-3152976D2E5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034D02-BDF3-4E84-AB9D-7C7DB3DED529}"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9ED6F3-5508-43F2-B22F-C2C885ABCB1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C5551D-4FBB-4441-9329-58D8CBB1E962}"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6ED252-7224-477E-A022-F622EA81CA6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D4B0DE-B0B8-44D9-9771-1A37EDA30E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2D838C-16D3-4FEC-8E5A-D845E2B65F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C2F3BD-F757-42CA-8D8A-99E36C2FF3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FC607C-EFBA-49D1-94C8-E0ED6BC5E5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9EA401-79F1-4AE1-9522-7255B1A521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032000" y="190500"/>
            <a:ext cx="93472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2032000" y="1905000"/>
            <a:ext cx="934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88392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endParaRPr lang="en-US"/>
          </a:p>
        </p:txBody>
      </p:sp>
      <p:sp>
        <p:nvSpPr>
          <p:cNvPr id="143365" name="Rectangle 5"/>
          <p:cNvSpPr>
            <a:spLocks noGrp="1" noChangeArrowheads="1"/>
          </p:cNvSpPr>
          <p:nvPr>
            <p:ph type="ftr" sz="quarter" idx="3"/>
          </p:nvPr>
        </p:nvSpPr>
        <p:spPr bwMode="auto">
          <a:xfrm>
            <a:off x="43688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143366" name="Rectangle 6"/>
          <p:cNvSpPr>
            <a:spLocks noGrp="1" noChangeArrowheads="1"/>
          </p:cNvSpPr>
          <p:nvPr>
            <p:ph type="sldNum" sz="quarter" idx="4"/>
          </p:nvPr>
        </p:nvSpPr>
        <p:spPr bwMode="auto">
          <a:xfrm>
            <a:off x="2032000" y="6248400"/>
            <a:ext cx="172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fld id="{A03FF4DB-D2FD-4935-8B74-95DD63C537A1}" type="slidenum">
              <a:rPr lang="en-US"/>
              <a:pPr>
                <a:defRPr/>
              </a:pPr>
              <a:t>‹#›</a:t>
            </a:fld>
            <a:endParaRPr lang="en-US"/>
          </a:p>
        </p:txBody>
      </p:sp>
      <p:sp>
        <p:nvSpPr>
          <p:cNvPr id="8199" name="Line 7"/>
          <p:cNvSpPr>
            <a:spLocks noChangeShapeType="1"/>
          </p:cNvSpPr>
          <p:nvPr/>
        </p:nvSpPr>
        <p:spPr bwMode="auto">
          <a:xfrm flipV="1">
            <a:off x="1828800" y="304800"/>
            <a:ext cx="0" cy="1295400"/>
          </a:xfrm>
          <a:prstGeom prst="line">
            <a:avLst/>
          </a:prstGeom>
          <a:noFill/>
          <a:ln w="38100">
            <a:solidFill>
              <a:schemeClr val="tx2"/>
            </a:solidFill>
            <a:round/>
            <a:headEnd/>
            <a:tailEnd/>
          </a:ln>
        </p:spPr>
        <p:txBody>
          <a:bodyPr/>
          <a:lstStyle/>
          <a:p>
            <a:pPr>
              <a:defRPr/>
            </a:pPr>
            <a:endParaRPr lang="en-IN" sz="2400"/>
          </a:p>
        </p:txBody>
      </p:sp>
      <p:sp>
        <p:nvSpPr>
          <p:cNvPr id="8200" name="Oval 8"/>
          <p:cNvSpPr>
            <a:spLocks noChangeArrowheads="1"/>
          </p:cNvSpPr>
          <p:nvPr/>
        </p:nvSpPr>
        <p:spPr bwMode="auto">
          <a:xfrm>
            <a:off x="203200" y="838200"/>
            <a:ext cx="304800" cy="228600"/>
          </a:xfrm>
          <a:prstGeom prst="ellipse">
            <a:avLst/>
          </a:prstGeom>
          <a:solidFill>
            <a:schemeClr val="tx1"/>
          </a:solidFill>
          <a:ln w="9525">
            <a:noFill/>
            <a:round/>
            <a:headEnd/>
            <a:tailEnd/>
          </a:ln>
        </p:spPr>
        <p:txBody>
          <a:bodyPr wrap="none" anchor="ctr"/>
          <a:lstStyle/>
          <a:p>
            <a:pPr algn="ctr" eaLnBrk="1" hangingPunct="1">
              <a:defRPr/>
            </a:pPr>
            <a:endParaRPr lang="en-US" sz="2400"/>
          </a:p>
        </p:txBody>
      </p:sp>
      <p:sp>
        <p:nvSpPr>
          <p:cNvPr id="8201" name="Oval 9"/>
          <p:cNvSpPr>
            <a:spLocks noChangeArrowheads="1"/>
          </p:cNvSpPr>
          <p:nvPr/>
        </p:nvSpPr>
        <p:spPr bwMode="auto">
          <a:xfrm>
            <a:off x="719667" y="838200"/>
            <a:ext cx="304800" cy="228600"/>
          </a:xfrm>
          <a:prstGeom prst="ellipse">
            <a:avLst/>
          </a:prstGeom>
          <a:solidFill>
            <a:schemeClr val="accent1"/>
          </a:solidFill>
          <a:ln w="9525">
            <a:noFill/>
            <a:round/>
            <a:headEnd/>
            <a:tailEnd/>
          </a:ln>
        </p:spPr>
        <p:txBody>
          <a:bodyPr wrap="none" anchor="ctr"/>
          <a:lstStyle/>
          <a:p>
            <a:pPr algn="ctr" eaLnBrk="1" hangingPunct="1">
              <a:defRPr/>
            </a:pPr>
            <a:endParaRPr lang="en-US" sz="2400"/>
          </a:p>
        </p:txBody>
      </p:sp>
      <p:sp>
        <p:nvSpPr>
          <p:cNvPr id="8202" name="Oval 10"/>
          <p:cNvSpPr>
            <a:spLocks noChangeArrowheads="1"/>
          </p:cNvSpPr>
          <p:nvPr/>
        </p:nvSpPr>
        <p:spPr bwMode="auto">
          <a:xfrm>
            <a:off x="1236133" y="838200"/>
            <a:ext cx="304800" cy="228600"/>
          </a:xfrm>
          <a:prstGeom prst="ellipse">
            <a:avLst/>
          </a:prstGeom>
          <a:solidFill>
            <a:schemeClr val="accent2"/>
          </a:solidFill>
          <a:ln w="9525">
            <a:noFill/>
            <a:round/>
            <a:headEnd/>
            <a:tailEnd/>
          </a:ln>
        </p:spPr>
        <p:txBody>
          <a:bodyPr wrap="none" anchor="ctr"/>
          <a:lstStyle/>
          <a:p>
            <a:pPr algn="ctr" eaLnBrk="1" hangingPunct="1">
              <a:defRPr/>
            </a:pPr>
            <a:endParaRPr lang="en-US" sz="2400"/>
          </a:p>
        </p:txBody>
      </p:sp>
    </p:spTree>
  </p:cSld>
  <p:clrMap bg1="lt1" tx1="dk1" bg2="lt2" tx2="dk2" accent1="accent1" accent2="accent2" accent3="accent3" accent4="accent4" accent5="accent5" accent6="accent6" hlink="hlink" folHlink="folHlink"/>
  <p:sldLayoutIdLst>
    <p:sldLayoutId id="2147484346"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7171"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A4F09D5-27FD-4392-9A2E-83B0E60691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47" r:id="rId12"/>
    <p:sldLayoutId id="2147484348" r:id="rId13"/>
    <p:sldLayoutId id="2147484349"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8195"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6A59AA8-786A-450B-A809-D8A8898C44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9219"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C9BF18B-0EE1-449A-8F83-DA5EF0CB29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wmf"/><Relationship Id="rId17" Type="http://schemas.openxmlformats.org/officeDocument/2006/relationships/image" Target="../media/image4.png"/><Relationship Id="rId2" Type="http://schemas.openxmlformats.org/officeDocument/2006/relationships/notesSlide" Target="../notesSlides/notesSlide6.xml"/><Relationship Id="rId16" Type="http://schemas.openxmlformats.org/officeDocument/2006/relationships/image" Target="../media/image21.emf"/><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image" Target="../media/image16.emf"/><Relationship Id="rId5" Type="http://schemas.openxmlformats.org/officeDocument/2006/relationships/diagramQuickStyle" Target="../diagrams/quickStyle1.xml"/><Relationship Id="rId15" Type="http://schemas.openxmlformats.org/officeDocument/2006/relationships/image" Target="../media/image20.wmf"/><Relationship Id="rId10" Type="http://schemas.openxmlformats.org/officeDocument/2006/relationships/image" Target="../media/image15.emf"/><Relationship Id="rId4" Type="http://schemas.openxmlformats.org/officeDocument/2006/relationships/diagramLayout" Target="../diagrams/layout1.xml"/><Relationship Id="rId9" Type="http://schemas.openxmlformats.org/officeDocument/2006/relationships/image" Target="../media/image14.wmf"/><Relationship Id="rId14"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14.wmf"/><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5.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oleObject" Target="../embeddings/oleObject4.bin"/><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1.xml"/><Relationship Id="rId1" Type="http://schemas.openxmlformats.org/officeDocument/2006/relationships/vmlDrawing" Target="../drawings/vmlDrawing3.vml"/><Relationship Id="rId5" Type="http://schemas.openxmlformats.org/officeDocument/2006/relationships/image" Target="../media/image31.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w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9.xml"/><Relationship Id="rId4" Type="http://schemas.openxmlformats.org/officeDocument/2006/relationships/image" Target="%0c3_people.tif%20%20%20%20%20%20%20%20%20%20%20%20%20%20%20%20%20%20%20%20%20%20%20%20%20%20%20%20%20%20%20%20%20%20%20%20%20%20%20%20%20%20%20%20%20%20%20%20%20%20%200003E4DD%09Davids%20HD%20%20%20%20%20%20%20%20%20%20%20%20%20%20%20%20%20%20%20%20%20%2000152B1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8"/>
          <p:cNvPicPr>
            <a:picLocks noChangeAspect="1" noChangeArrowheads="1"/>
          </p:cNvPicPr>
          <p:nvPr/>
        </p:nvPicPr>
        <p:blipFill>
          <a:blip r:embed="rId2"/>
          <a:srcRect l="54885"/>
          <a:stretch/>
        </p:blipFill>
        <p:spPr bwMode="auto">
          <a:xfrm>
            <a:off x="3657600" y="1067893"/>
            <a:ext cx="4725395" cy="3648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 xmlns:a16="http://schemas.microsoft.com/office/drawing/2014/main" id="{5922CA45-B44B-F5DE-8B0D-49BDB764FE8D}"/>
              </a:ext>
            </a:extLst>
          </p:cNvPr>
          <p:cNvSpPr txBox="1">
            <a:spLocks noChangeArrowheads="1"/>
          </p:cNvSpPr>
          <p:nvPr/>
        </p:nvSpPr>
        <p:spPr>
          <a:xfrm>
            <a:off x="1066800" y="6190"/>
            <a:ext cx="10210800" cy="762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000" b="1" dirty="0">
                <a:solidFill>
                  <a:srgbClr val="FF0000"/>
                </a:solidFill>
                <a:latin typeface="Dosis" pitchFamily="2" charset="0"/>
              </a:rPr>
              <a:t>Different Phases of Drug Development</a:t>
            </a:r>
          </a:p>
        </p:txBody>
      </p:sp>
      <p:sp>
        <p:nvSpPr>
          <p:cNvPr id="4" name="Google Shape;352;p38">
            <a:extLst>
              <a:ext uri="{FF2B5EF4-FFF2-40B4-BE49-F238E27FC236}">
                <a16:creationId xmlns="" xmlns:a16="http://schemas.microsoft.com/office/drawing/2014/main" id="{EBB856EF-82FA-B67C-3F3F-5BC036BACE34}"/>
              </a:ext>
            </a:extLst>
          </p:cNvPr>
          <p:cNvSpPr txBox="1">
            <a:spLocks/>
          </p:cNvSpPr>
          <p:nvPr/>
        </p:nvSpPr>
        <p:spPr>
          <a:xfrm>
            <a:off x="7924800" y="5943600"/>
            <a:ext cx="4267200" cy="570000"/>
          </a:xfrm>
          <a:prstGeom prst="rect">
            <a:avLst/>
          </a:prstGeom>
        </p:spPr>
        <p:txBody>
          <a:bodyPr spcFirstLastPara="1" wrap="square" lIns="91425" tIns="91425" rIns="91425" bIns="91425" anchor="t" anchorCtr="0">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0"/>
              </a:spcBef>
              <a:spcAft>
                <a:spcPts val="0"/>
              </a:spcAft>
              <a:buNone/>
            </a:pPr>
            <a:r>
              <a:rPr lang="en-US" sz="1600" b="1" dirty="0">
                <a:latin typeface="Dosis" pitchFamily="2" charset="0"/>
              </a:rPr>
              <a:t>Professor &amp; Head, Department of Pharmaceutics</a:t>
            </a:r>
          </a:p>
          <a:p>
            <a:pPr marL="0" indent="0" eaLnBrk="1" hangingPunct="1">
              <a:spcBef>
                <a:spcPts val="0"/>
              </a:spcBef>
              <a:spcAft>
                <a:spcPts val="0"/>
              </a:spcAft>
              <a:buNone/>
            </a:pPr>
            <a:r>
              <a:rPr lang="en-US" sz="1600" b="1" dirty="0">
                <a:latin typeface="Dosis" pitchFamily="2" charset="0"/>
              </a:rPr>
              <a:t>St. Peter’s Institute of Pharmaceutical Sciences, </a:t>
            </a:r>
          </a:p>
          <a:p>
            <a:pPr marL="0" indent="0" eaLnBrk="1" hangingPunct="1">
              <a:spcBef>
                <a:spcPts val="0"/>
              </a:spcBef>
              <a:spcAft>
                <a:spcPts val="0"/>
              </a:spcAft>
              <a:buNone/>
            </a:pPr>
            <a:r>
              <a:rPr lang="en-US" sz="1600" b="1" dirty="0">
                <a:latin typeface="Dosis" pitchFamily="2" charset="0"/>
              </a:rPr>
              <a:t>Hanumakonda, Telangana, India.</a:t>
            </a:r>
          </a:p>
          <a:p>
            <a:pPr marL="0" indent="0" eaLnBrk="1" hangingPunct="1">
              <a:spcBef>
                <a:spcPts val="0"/>
              </a:spcBef>
              <a:spcAft>
                <a:spcPts val="0"/>
              </a:spcAft>
              <a:buNone/>
            </a:pPr>
            <a:endParaRPr lang="en-US" sz="1800" dirty="0">
              <a:solidFill>
                <a:srgbClr val="FF0000"/>
              </a:solidFill>
              <a:latin typeface="Dosis" pitchFamily="2" charset="0"/>
            </a:endParaRPr>
          </a:p>
        </p:txBody>
      </p:sp>
      <p:pic>
        <p:nvPicPr>
          <p:cNvPr id="5" name="Picture 4">
            <a:extLst>
              <a:ext uri="{FF2B5EF4-FFF2-40B4-BE49-F238E27FC236}">
                <a16:creationId xmlns="" xmlns:a16="http://schemas.microsoft.com/office/drawing/2014/main" id="{ED904F2A-47E6-0C82-F0B7-5F8A6695C718}"/>
              </a:ext>
            </a:extLst>
          </p:cNvPr>
          <p:cNvPicPr>
            <a:picLocks noChangeAspect="1"/>
          </p:cNvPicPr>
          <p:nvPr/>
        </p:nvPicPr>
        <p:blipFill>
          <a:blip r:embed="rId3"/>
          <a:stretch>
            <a:fillRect/>
          </a:stretch>
        </p:blipFill>
        <p:spPr>
          <a:xfrm>
            <a:off x="8659150" y="5439012"/>
            <a:ext cx="2951013" cy="518205"/>
          </a:xfrm>
          <a:prstGeom prst="rect">
            <a:avLst/>
          </a:prstGeom>
          <a:ln w="38100">
            <a:solidFill>
              <a:srgbClr val="7030A0"/>
            </a:solidFill>
          </a:ln>
        </p:spPr>
      </p:pic>
      <p:pic>
        <p:nvPicPr>
          <p:cNvPr id="6" name="Picture 12">
            <a:extLst>
              <a:ext uri="{FF2B5EF4-FFF2-40B4-BE49-F238E27FC236}">
                <a16:creationId xmlns="" xmlns:a16="http://schemas.microsoft.com/office/drawing/2014/main" id="{7AB828F0-F949-D41E-4B68-36428B16DD96}"/>
              </a:ext>
            </a:extLst>
          </p:cNvPr>
          <p:cNvPicPr>
            <a:picLocks noChangeAspect="1" noChangeArrowheads="1"/>
          </p:cNvPicPr>
          <p:nvPr/>
        </p:nvPicPr>
        <p:blipFill>
          <a:blip r:embed="rId4"/>
          <a:srcRect/>
          <a:stretch>
            <a:fillRect/>
          </a:stretch>
        </p:blipFill>
        <p:spPr bwMode="auto">
          <a:xfrm>
            <a:off x="7991860" y="5409877"/>
            <a:ext cx="642997" cy="5473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1219200"/>
            <a:ext cx="11506200" cy="3785652"/>
          </a:xfrm>
          <a:prstGeom prst="rect">
            <a:avLst/>
          </a:prstGeom>
          <a:noFill/>
          <a:ln w="9525">
            <a:noFill/>
            <a:miter lim="800000"/>
            <a:headEnd/>
            <a:tailEnd/>
          </a:ln>
        </p:spPr>
        <p:txBody>
          <a:bodyPr wrap="square">
            <a:spAutoFit/>
          </a:bodyPr>
          <a:lstStyle/>
          <a:p>
            <a:pPr algn="just"/>
            <a:r>
              <a:rPr lang="en-US" sz="2000" b="1" dirty="0">
                <a:latin typeface="Dosis" pitchFamily="2" charset="0"/>
                <a:ea typeface="Arial Unicode MS" pitchFamily="34" charset="-128"/>
                <a:cs typeface="Arial Unicode MS" pitchFamily="34" charset="-128"/>
              </a:rPr>
              <a:t>Informed consent is the process of learning the key facts about a clinical trial before deciding whether or not to participate. </a:t>
            </a:r>
          </a:p>
          <a:p>
            <a:endParaRPr lang="en-US" sz="2000" b="1" dirty="0">
              <a:latin typeface="Dosis" pitchFamily="2" charset="0"/>
              <a:ea typeface="Arial Unicode MS" pitchFamily="34" charset="-128"/>
              <a:cs typeface="Arial Unicode MS" pitchFamily="34" charset="-128"/>
            </a:endParaRPr>
          </a:p>
          <a:p>
            <a:pPr algn="just"/>
            <a:r>
              <a:rPr lang="en-US" sz="2000" b="1" dirty="0">
                <a:latin typeface="Dosis" pitchFamily="2" charset="0"/>
                <a:ea typeface="Arial Unicode MS" pitchFamily="34" charset="-128"/>
                <a:cs typeface="Arial Unicode MS" pitchFamily="34" charset="-128"/>
              </a:rPr>
              <a:t>To help someone decide whether or not to participate, the doctors and nurses involved in the trial explain the details of the study. </a:t>
            </a:r>
          </a:p>
          <a:p>
            <a:pPr algn="just"/>
            <a:endParaRPr lang="en-US" sz="2000" b="1" dirty="0">
              <a:latin typeface="Dosis" pitchFamily="2" charset="0"/>
              <a:ea typeface="Arial Unicode MS" pitchFamily="34" charset="-128"/>
              <a:cs typeface="Arial Unicode MS" pitchFamily="34" charset="-128"/>
            </a:endParaRPr>
          </a:p>
          <a:p>
            <a:pPr algn="just"/>
            <a:r>
              <a:rPr lang="en-US" sz="2000" b="1" dirty="0">
                <a:latin typeface="Dosis" pitchFamily="2" charset="0"/>
                <a:ea typeface="Arial Unicode MS" pitchFamily="34" charset="-128"/>
                <a:cs typeface="Arial Unicode MS" pitchFamily="34" charset="-128"/>
              </a:rPr>
              <a:t>Then the research team provides an informed consent document that includes details about the study, such as its purpose, duration,       required procedures,  and    key contacts. </a:t>
            </a:r>
          </a:p>
          <a:p>
            <a:endParaRPr lang="en-US" sz="2000" b="1" dirty="0">
              <a:latin typeface="Dosis" pitchFamily="2" charset="0"/>
              <a:ea typeface="Arial Unicode MS" pitchFamily="34" charset="-128"/>
              <a:cs typeface="Arial Unicode MS" pitchFamily="34" charset="-128"/>
            </a:endParaRPr>
          </a:p>
          <a:p>
            <a:pPr algn="just"/>
            <a:r>
              <a:rPr lang="en-US" sz="2000" b="1" dirty="0">
                <a:latin typeface="Dosis" pitchFamily="2" charset="0"/>
                <a:ea typeface="Arial Unicode MS" pitchFamily="34" charset="-128"/>
                <a:cs typeface="Arial Unicode MS" pitchFamily="34" charset="-128"/>
              </a:rPr>
              <a:t>The participant then decides whether or not to sign the document. Informed consent is not a contract,</a:t>
            </a:r>
            <a:r>
              <a:rPr lang="en-US" sz="2000" dirty="0">
                <a:latin typeface="Dosis" pitchFamily="2" charset="0"/>
                <a:ea typeface="Arial Unicode MS" pitchFamily="34" charset="-128"/>
                <a:cs typeface="Arial Unicode MS" pitchFamily="34" charset="-128"/>
              </a:rPr>
              <a:t> </a:t>
            </a:r>
            <a:r>
              <a:rPr lang="en-US" sz="2000" b="1" dirty="0">
                <a:latin typeface="Dosis" pitchFamily="2" charset="0"/>
                <a:ea typeface="Arial Unicode MS" pitchFamily="34" charset="-128"/>
                <a:cs typeface="Arial Unicode MS" pitchFamily="34" charset="-128"/>
              </a:rPr>
              <a:t>and the participant may withdraw from the trial at any time.</a:t>
            </a:r>
          </a:p>
          <a:p>
            <a:endParaRPr lang="en-US" sz="2000" b="1" dirty="0">
              <a:solidFill>
                <a:srgbClr val="003300"/>
              </a:solidFill>
              <a:latin typeface="Dosis" pitchFamily="2" charset="0"/>
            </a:endParaRPr>
          </a:p>
        </p:txBody>
      </p:sp>
      <p:sp>
        <p:nvSpPr>
          <p:cNvPr id="23555" name="Rectangle 4"/>
          <p:cNvSpPr>
            <a:spLocks noGrp="1" noChangeArrowheads="1"/>
          </p:cNvSpPr>
          <p:nvPr>
            <p:ph type="title" idx="4294967295"/>
          </p:nvPr>
        </p:nvSpPr>
        <p:spPr>
          <a:xfrm>
            <a:off x="2209800" y="304800"/>
            <a:ext cx="7772400" cy="1143000"/>
          </a:xfrm>
        </p:spPr>
        <p:txBody>
          <a:bodyPr/>
          <a:lstStyle/>
          <a:p>
            <a:r>
              <a:rPr lang="en-US" sz="2800" b="1" dirty="0">
                <a:solidFill>
                  <a:srgbClr val="FF0000"/>
                </a:solidFill>
                <a:latin typeface="Dosis" pitchFamily="2" charset="0"/>
                <a:ea typeface="Arial Unicode MS" pitchFamily="34" charset="-128"/>
                <a:cs typeface="Arial Unicode MS" pitchFamily="34" charset="-128"/>
              </a:rPr>
              <a:t>What is informed consent</a:t>
            </a:r>
            <a:r>
              <a:rPr lang="en-US" sz="4000" b="1" dirty="0">
                <a:solidFill>
                  <a:srgbClr val="FF0000"/>
                </a:solidFill>
                <a:latin typeface="Dosis" pitchFamily="2" charset="0"/>
              </a:rPr>
              <a:t>?</a:t>
            </a:r>
            <a:r>
              <a:rPr lang="en-US" sz="2800" b="1" dirty="0">
                <a:solidFill>
                  <a:srgbClr val="FF0000"/>
                </a:solidFill>
                <a:latin typeface="Dosis" pitchFamily="2" charset="0"/>
                <a:ea typeface="Arial Unicode MS" pitchFamily="34" charset="-128"/>
                <a:cs typeface="Arial Unicode MS" pitchFamily="34" charset="-128"/>
              </a:rPr>
              <a:t> </a:t>
            </a:r>
            <a:br>
              <a:rPr lang="en-US" sz="2800" b="1" dirty="0">
                <a:solidFill>
                  <a:srgbClr val="FF0000"/>
                </a:solidFill>
                <a:latin typeface="Dosis" pitchFamily="2" charset="0"/>
                <a:ea typeface="Arial Unicode MS" pitchFamily="34" charset="-128"/>
                <a:cs typeface="Arial Unicode MS" pitchFamily="34" charset="-128"/>
              </a:rPr>
            </a:br>
            <a:endParaRPr lang="en-US" sz="2800" b="1" dirty="0">
              <a:solidFill>
                <a:srgbClr val="FF0000"/>
              </a:solidFill>
              <a:latin typeface="Dosis" pitchFamily="2" charset="0"/>
              <a:ea typeface="Arial Unicode MS" pitchFamily="34" charset="-128"/>
              <a:cs typeface="Arial Unicode MS" pitchFamily="34" charset="-128"/>
            </a:endParaRPr>
          </a:p>
        </p:txBody>
      </p:sp>
      <p:pic>
        <p:nvPicPr>
          <p:cNvPr id="2" name="Picture 1">
            <a:extLst>
              <a:ext uri="{FF2B5EF4-FFF2-40B4-BE49-F238E27FC236}">
                <a16:creationId xmlns="" xmlns:a16="http://schemas.microsoft.com/office/drawing/2014/main" id="{9EE9B83C-6559-9B4A-5205-3DAED13CD572}"/>
              </a:ext>
            </a:extLst>
          </p:cNvPr>
          <p:cNvPicPr>
            <a:picLocks noChangeAspect="1"/>
          </p:cNvPicPr>
          <p:nvPr/>
        </p:nvPicPr>
        <p:blipFill>
          <a:blip r:embed="rId2"/>
          <a:stretch>
            <a:fillRect/>
          </a:stretch>
        </p:blipFill>
        <p:spPr>
          <a:xfrm>
            <a:off x="11098211" y="0"/>
            <a:ext cx="1093789" cy="10335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304800"/>
            <a:ext cx="12077700" cy="6667210"/>
          </a:xfrm>
          <a:prstGeom prst="rect">
            <a:avLst/>
          </a:prstGeom>
          <a:noFill/>
          <a:ln w="9525">
            <a:noFill/>
            <a:miter lim="800000"/>
            <a:headEnd/>
            <a:tailEnd/>
          </a:ln>
        </p:spPr>
        <p:txBody>
          <a:bodyPr wrap="square">
            <a:spAutoFit/>
          </a:bodyPr>
          <a:lstStyle/>
          <a:p>
            <a:r>
              <a:rPr lang="en-US" sz="2000" dirty="0">
                <a:latin typeface="Dosis" pitchFamily="2" charset="0"/>
                <a:ea typeface="Arial Unicode MS" pitchFamily="34" charset="-128"/>
                <a:cs typeface="Arial Unicode MS" pitchFamily="34" charset="-128"/>
              </a:rPr>
              <a:t>The following questions might be helpful for the participant to discuss with the health care team. Some of the answers to these questions are found in the informed consent document.</a:t>
            </a:r>
          </a:p>
          <a:p>
            <a:endParaRPr lang="en-US" sz="100" dirty="0">
              <a:latin typeface="Dosis" pitchFamily="2" charset="0"/>
              <a:ea typeface="Arial Unicode MS" pitchFamily="34" charset="-128"/>
              <a:cs typeface="Arial Unicode MS" pitchFamily="34" charset="-128"/>
            </a:endParaRPr>
          </a:p>
          <a:p>
            <a:pPr lvl="1">
              <a:lnSpc>
                <a:spcPct val="150000"/>
              </a:lnSpc>
              <a:buFontTx/>
              <a:buChar char="•"/>
            </a:pPr>
            <a:r>
              <a:rPr lang="en-US" sz="2000" dirty="0">
                <a:latin typeface="Dosis" pitchFamily="2" charset="0"/>
              </a:rPr>
              <a:t>What is the purpose of the study? </a:t>
            </a:r>
          </a:p>
          <a:p>
            <a:pPr lvl="1">
              <a:lnSpc>
                <a:spcPct val="150000"/>
              </a:lnSpc>
              <a:buFontTx/>
              <a:buChar char="•"/>
            </a:pPr>
            <a:r>
              <a:rPr lang="en-US" sz="2000" dirty="0">
                <a:latin typeface="Dosis" pitchFamily="2" charset="0"/>
              </a:rPr>
              <a:t>Who is going to be in the study? </a:t>
            </a:r>
          </a:p>
          <a:p>
            <a:pPr lvl="1">
              <a:lnSpc>
                <a:spcPct val="150000"/>
              </a:lnSpc>
              <a:buFontTx/>
              <a:buChar char="•"/>
            </a:pPr>
            <a:r>
              <a:rPr lang="en-US" sz="2000" dirty="0">
                <a:latin typeface="Dosis" pitchFamily="2" charset="0"/>
              </a:rPr>
              <a:t>Why do researchers believe the experimental treatment being tested may be effective? Has it been tested before? </a:t>
            </a:r>
          </a:p>
          <a:p>
            <a:pPr lvl="1">
              <a:lnSpc>
                <a:spcPct val="150000"/>
              </a:lnSpc>
              <a:buFontTx/>
              <a:buChar char="•"/>
            </a:pPr>
            <a:r>
              <a:rPr lang="en-US" sz="2000" dirty="0">
                <a:latin typeface="Dosis" pitchFamily="2" charset="0"/>
              </a:rPr>
              <a:t>What kinds of tests and experimental treatments are involved? </a:t>
            </a:r>
          </a:p>
          <a:p>
            <a:pPr lvl="1">
              <a:lnSpc>
                <a:spcPct val="150000"/>
              </a:lnSpc>
              <a:buFontTx/>
              <a:buChar char="•"/>
            </a:pPr>
            <a:r>
              <a:rPr lang="en-US" sz="2000" dirty="0">
                <a:latin typeface="Dosis" pitchFamily="2" charset="0"/>
              </a:rPr>
              <a:t>How do the possible risks, side effects, and benefits in the study compare with my current treatment? </a:t>
            </a:r>
          </a:p>
          <a:p>
            <a:pPr lvl="1">
              <a:lnSpc>
                <a:spcPct val="150000"/>
              </a:lnSpc>
              <a:buFontTx/>
              <a:buChar char="•"/>
            </a:pPr>
            <a:r>
              <a:rPr lang="en-US" sz="2000" dirty="0">
                <a:latin typeface="Dosis" pitchFamily="2" charset="0"/>
              </a:rPr>
              <a:t>How might this trial affect my daily life? </a:t>
            </a:r>
          </a:p>
          <a:p>
            <a:pPr lvl="1">
              <a:lnSpc>
                <a:spcPct val="150000"/>
              </a:lnSpc>
              <a:buFontTx/>
              <a:buChar char="•"/>
            </a:pPr>
            <a:r>
              <a:rPr lang="en-US" sz="2000" dirty="0">
                <a:latin typeface="Dosis" pitchFamily="2" charset="0"/>
              </a:rPr>
              <a:t>How long will the trial last? </a:t>
            </a:r>
          </a:p>
          <a:p>
            <a:pPr lvl="1">
              <a:lnSpc>
                <a:spcPct val="150000"/>
              </a:lnSpc>
              <a:buFontTx/>
              <a:buChar char="•"/>
            </a:pPr>
            <a:r>
              <a:rPr lang="en-US" sz="2000" dirty="0">
                <a:latin typeface="Dosis" pitchFamily="2" charset="0"/>
              </a:rPr>
              <a:t>Will hospitalization be required? </a:t>
            </a:r>
          </a:p>
          <a:p>
            <a:pPr lvl="1">
              <a:lnSpc>
                <a:spcPct val="150000"/>
              </a:lnSpc>
              <a:buFontTx/>
              <a:buChar char="•"/>
            </a:pPr>
            <a:r>
              <a:rPr lang="en-US" sz="2000" dirty="0">
                <a:latin typeface="Dosis" pitchFamily="2" charset="0"/>
              </a:rPr>
              <a:t>Who will pay for the experimental treatment? </a:t>
            </a:r>
          </a:p>
          <a:p>
            <a:pPr lvl="1">
              <a:lnSpc>
                <a:spcPct val="150000"/>
              </a:lnSpc>
              <a:buFontTx/>
              <a:buChar char="•"/>
            </a:pPr>
            <a:r>
              <a:rPr lang="en-US" sz="2000" dirty="0">
                <a:latin typeface="Dosis" pitchFamily="2" charset="0"/>
              </a:rPr>
              <a:t>Will I be reimbursed for other expenses? </a:t>
            </a:r>
          </a:p>
          <a:p>
            <a:pPr lvl="1">
              <a:lnSpc>
                <a:spcPct val="150000"/>
              </a:lnSpc>
              <a:buFontTx/>
              <a:buChar char="•"/>
            </a:pPr>
            <a:r>
              <a:rPr lang="en-US" sz="2000" dirty="0">
                <a:latin typeface="Dosis" pitchFamily="2" charset="0"/>
              </a:rPr>
              <a:t>What type of long-term follow up care is part of this study? </a:t>
            </a:r>
          </a:p>
          <a:p>
            <a:pPr lvl="1">
              <a:lnSpc>
                <a:spcPct val="150000"/>
              </a:lnSpc>
              <a:buFontTx/>
              <a:buChar char="•"/>
            </a:pPr>
            <a:r>
              <a:rPr lang="en-US" sz="2000" dirty="0">
                <a:latin typeface="Dosis" pitchFamily="2" charset="0"/>
              </a:rPr>
              <a:t>How will I know that the experimental treatment is working? Will results of the trials be provided to me? </a:t>
            </a:r>
          </a:p>
          <a:p>
            <a:pPr lvl="1">
              <a:lnSpc>
                <a:spcPct val="150000"/>
              </a:lnSpc>
              <a:buFontTx/>
              <a:buChar char="•"/>
            </a:pPr>
            <a:r>
              <a:rPr lang="en-US" sz="2000" dirty="0">
                <a:latin typeface="Dosis" pitchFamily="2" charset="0"/>
              </a:rPr>
              <a:t>Who will be in charge of my care? </a:t>
            </a:r>
          </a:p>
        </p:txBody>
      </p:sp>
      <p:sp>
        <p:nvSpPr>
          <p:cNvPr id="82947" name="Rectangle 3"/>
          <p:cNvSpPr>
            <a:spLocks noGrp="1" noChangeArrowheads="1"/>
          </p:cNvSpPr>
          <p:nvPr>
            <p:ph type="title" idx="4294967295"/>
          </p:nvPr>
        </p:nvSpPr>
        <p:spPr>
          <a:xfrm>
            <a:off x="1905000" y="14288"/>
            <a:ext cx="8763000" cy="762000"/>
          </a:xfrm>
        </p:spPr>
        <p:txBody>
          <a:bodyPr rtlCol="0">
            <a:normAutofit fontScale="90000"/>
          </a:bodyPr>
          <a:lstStyle/>
          <a:p>
            <a:pPr fontAlgn="auto">
              <a:spcAft>
                <a:spcPts val="0"/>
              </a:spcAft>
              <a:defRPr/>
            </a:pPr>
            <a:r>
              <a:rPr lang="en-US" sz="2400" b="1" dirty="0">
                <a:solidFill>
                  <a:srgbClr val="FF0000"/>
                </a:solidFill>
                <a:latin typeface="Dosis" pitchFamily="2" charset="0"/>
                <a:ea typeface="Arial Unicode MS" pitchFamily="34" charset="-128"/>
                <a:cs typeface="Arial Unicode MS" pitchFamily="34" charset="-128"/>
              </a:rPr>
              <a:t>What should people consider before participating in a trial</a:t>
            </a:r>
            <a:r>
              <a:rPr lang="en-US" sz="4000" b="1" dirty="0">
                <a:solidFill>
                  <a:srgbClr val="FF0000"/>
                </a:solidFill>
                <a:latin typeface="Dosis" pitchFamily="2" charset="0"/>
              </a:rPr>
              <a:t>?</a:t>
            </a:r>
            <a:r>
              <a:rPr lang="en-US" sz="2400" b="1" dirty="0">
                <a:solidFill>
                  <a:srgbClr val="FF0000"/>
                </a:solidFill>
                <a:latin typeface="Dosis" pitchFamily="2" charset="0"/>
                <a:ea typeface="Arial Unicode MS" pitchFamily="34" charset="-128"/>
                <a:cs typeface="Arial Unicode MS" pitchFamily="34" charset="-128"/>
              </a:rPr>
              <a:t/>
            </a:r>
            <a:br>
              <a:rPr lang="en-US" sz="2400" b="1" dirty="0">
                <a:solidFill>
                  <a:srgbClr val="FF0000"/>
                </a:solidFill>
                <a:latin typeface="Dosis" pitchFamily="2" charset="0"/>
                <a:ea typeface="Arial Unicode MS" pitchFamily="34" charset="-128"/>
                <a:cs typeface="Arial Unicode MS" pitchFamily="34" charset="-128"/>
              </a:rPr>
            </a:br>
            <a:endParaRPr lang="en-US" sz="4000" b="1" dirty="0">
              <a:solidFill>
                <a:srgbClr val="FF0000"/>
              </a:solidFill>
              <a:latin typeface="Dosis"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2209800" y="304800"/>
            <a:ext cx="7772400" cy="762000"/>
          </a:xfrm>
          <a:prstGeom prst="rect">
            <a:avLst/>
          </a:prstGeom>
          <a:noFill/>
          <a:ln w="9525">
            <a:noFill/>
            <a:miter lim="800000"/>
            <a:headEnd/>
            <a:tailEnd/>
          </a:ln>
          <a:effectLst/>
        </p:spPr>
        <p:txBody>
          <a:bodyPr lIns="92075" tIns="46038" rIns="92075" bIns="46038" anchor="ctr"/>
          <a:lstStyle/>
          <a:p>
            <a:pPr algn="ctr" eaLnBrk="1" hangingPunct="1">
              <a:defRPr/>
            </a:pPr>
            <a:r>
              <a:rPr lang="en-US" sz="3200" b="1" dirty="0">
                <a:solidFill>
                  <a:srgbClr val="FF0000"/>
                </a:solidFill>
                <a:latin typeface="Dosis" pitchFamily="2" charset="0"/>
                <a:ea typeface="Arial Unicode MS" pitchFamily="34" charset="-128"/>
                <a:cs typeface="Arial Unicode MS" pitchFamily="34" charset="-128"/>
              </a:rPr>
              <a:t>What are the phases of clinical trials</a:t>
            </a:r>
            <a:r>
              <a:rPr lang="en-US" sz="3600" b="1" dirty="0">
                <a:solidFill>
                  <a:srgbClr val="FF0000"/>
                </a:solidFill>
                <a:latin typeface="Dosis" pitchFamily="2" charset="0"/>
                <a:ea typeface="Arial Unicode MS" pitchFamily="34" charset="-128"/>
                <a:cs typeface="Arial Unicode MS" pitchFamily="34" charset="-128"/>
              </a:rPr>
              <a:t>?</a:t>
            </a:r>
            <a:r>
              <a:rPr lang="en-US" sz="2800" dirty="0">
                <a:solidFill>
                  <a:srgbClr val="FF0000"/>
                </a:solidFill>
                <a:latin typeface="Dosis" pitchFamily="2" charset="0"/>
                <a:ea typeface="Arial Unicode MS" pitchFamily="34" charset="-128"/>
                <a:cs typeface="Arial Unicode MS" pitchFamily="34" charset="-128"/>
              </a:rPr>
              <a:t> </a:t>
            </a:r>
            <a:br>
              <a:rPr lang="en-US" sz="2800" dirty="0">
                <a:solidFill>
                  <a:srgbClr val="FF0000"/>
                </a:solidFill>
                <a:latin typeface="Dosis" pitchFamily="2" charset="0"/>
                <a:ea typeface="Arial Unicode MS" pitchFamily="34" charset="-128"/>
                <a:cs typeface="Arial Unicode MS" pitchFamily="34" charset="-128"/>
              </a:rPr>
            </a:br>
            <a:r>
              <a:rPr lang="en-US" sz="1800" b="1" dirty="0">
                <a:solidFill>
                  <a:schemeClr val="tx2"/>
                </a:solidFill>
                <a:effectLst>
                  <a:outerShdw blurRad="38100" dist="38100" dir="2700000" algn="tl">
                    <a:srgbClr val="C0C0C0"/>
                  </a:outerShdw>
                </a:effectLst>
                <a:latin typeface="Dosis" pitchFamily="2" charset="0"/>
              </a:rPr>
              <a:t> </a:t>
            </a:r>
            <a:r>
              <a:rPr lang="en-US" b="1" dirty="0">
                <a:solidFill>
                  <a:schemeClr val="tx2"/>
                </a:solidFill>
                <a:effectLst>
                  <a:outerShdw blurRad="38100" dist="38100" dir="2700000" algn="tl">
                    <a:srgbClr val="C0C0C0"/>
                  </a:outerShdw>
                </a:effectLst>
                <a:latin typeface="Dosis" pitchFamily="2" charset="0"/>
              </a:rPr>
              <a:t/>
            </a:r>
            <a:br>
              <a:rPr lang="en-US" b="1" dirty="0">
                <a:solidFill>
                  <a:schemeClr val="tx2"/>
                </a:solidFill>
                <a:effectLst>
                  <a:outerShdw blurRad="38100" dist="38100" dir="2700000" algn="tl">
                    <a:srgbClr val="C0C0C0"/>
                  </a:outerShdw>
                </a:effectLst>
                <a:latin typeface="Dosis" pitchFamily="2" charset="0"/>
              </a:rPr>
            </a:br>
            <a:endParaRPr lang="en-US" b="1" dirty="0">
              <a:solidFill>
                <a:schemeClr val="tx2"/>
              </a:solidFill>
              <a:effectLst>
                <a:outerShdw blurRad="38100" dist="38100" dir="2700000" algn="tl">
                  <a:srgbClr val="C0C0C0"/>
                </a:outerShdw>
              </a:effectLst>
              <a:latin typeface="Dosis" pitchFamily="2" charset="0"/>
            </a:endParaRPr>
          </a:p>
        </p:txBody>
      </p:sp>
      <p:sp>
        <p:nvSpPr>
          <p:cNvPr id="32771" name="Rectangle 6"/>
          <p:cNvSpPr>
            <a:spLocks noChangeArrowheads="1"/>
          </p:cNvSpPr>
          <p:nvPr/>
        </p:nvSpPr>
        <p:spPr bwMode="auto">
          <a:xfrm>
            <a:off x="152400" y="733246"/>
            <a:ext cx="11811000" cy="5693866"/>
          </a:xfrm>
          <a:prstGeom prst="rect">
            <a:avLst/>
          </a:prstGeom>
          <a:noFill/>
          <a:ln w="9525">
            <a:noFill/>
            <a:miter lim="800000"/>
            <a:headEnd/>
            <a:tailEnd/>
          </a:ln>
        </p:spPr>
        <p:txBody>
          <a:bodyPr wrap="square">
            <a:spAutoFit/>
          </a:bodyPr>
          <a:lstStyle/>
          <a:p>
            <a:r>
              <a:rPr lang="en-US" sz="2800" b="1" dirty="0">
                <a:solidFill>
                  <a:srgbClr val="FF0000"/>
                </a:solidFill>
                <a:latin typeface="Dosis" pitchFamily="2" charset="0"/>
                <a:ea typeface="Arial Unicode MS" pitchFamily="34" charset="-128"/>
                <a:cs typeface="Arial Unicode MS" pitchFamily="34" charset="-128"/>
              </a:rPr>
              <a:t>Phase 0 trials</a:t>
            </a:r>
          </a:p>
          <a:p>
            <a:endParaRPr lang="en-IN" sz="2800" b="1" dirty="0">
              <a:solidFill>
                <a:srgbClr val="FF0000"/>
              </a:solidFill>
              <a:latin typeface="Dosis" pitchFamily="2" charset="0"/>
            </a:endParaRPr>
          </a:p>
          <a:p>
            <a:pPr algn="just"/>
            <a:r>
              <a:rPr lang="en-IN" sz="2800" dirty="0">
                <a:latin typeface="Dosis" pitchFamily="2" charset="0"/>
              </a:rPr>
              <a:t>Phase 0 of a clinical trial is done with a very small number of people, usually 10 to15 by administering single sub therapeutic doses of the study drug to gather preliminary data on the agent's pharmacokinetics (how the body processes the drug) and pharmacodynamics (how the drug works in the body).</a:t>
            </a:r>
          </a:p>
          <a:p>
            <a:pPr algn="just"/>
            <a:endParaRPr lang="en-IN" sz="2800" dirty="0">
              <a:latin typeface="Dosis" pitchFamily="2" charset="0"/>
            </a:endParaRPr>
          </a:p>
          <a:p>
            <a:pPr algn="just"/>
            <a:r>
              <a:rPr lang="en-IN" sz="2800" dirty="0">
                <a:latin typeface="Dosis" pitchFamily="2" charset="0"/>
              </a:rPr>
              <a:t>Investigators use a very small dose of medication to make sure it isn’t harmful to humans before they start using it in higher doses for later phases.</a:t>
            </a:r>
          </a:p>
          <a:p>
            <a:pPr algn="just"/>
            <a:endParaRPr lang="en-IN" sz="2800" dirty="0">
              <a:latin typeface="Dosis" pitchFamily="2" charset="0"/>
            </a:endParaRPr>
          </a:p>
          <a:p>
            <a:pPr algn="just"/>
            <a:r>
              <a:rPr lang="en-IN" sz="2800" dirty="0">
                <a:latin typeface="Dosis" pitchFamily="2" charset="0"/>
              </a:rPr>
              <a:t>If the medication acts differently than expected, the investigators will likely to do some additional preclinical research before deciding whether to continue the trial.</a:t>
            </a:r>
          </a:p>
          <a:p>
            <a:pPr algn="just"/>
            <a:endParaRPr lang="en-US" sz="2800" b="1" dirty="0">
              <a:latin typeface="Dosis" pitchFamily="2" charset="0"/>
            </a:endParaRPr>
          </a:p>
        </p:txBody>
      </p:sp>
      <p:pic>
        <p:nvPicPr>
          <p:cNvPr id="2" name="Picture 1">
            <a:extLst>
              <a:ext uri="{FF2B5EF4-FFF2-40B4-BE49-F238E27FC236}">
                <a16:creationId xmlns="" xmlns:a16="http://schemas.microsoft.com/office/drawing/2014/main" id="{4C130710-B7E2-8181-1281-09A48A92F043}"/>
              </a:ext>
            </a:extLst>
          </p:cNvPr>
          <p:cNvPicPr>
            <a:picLocks noChangeAspect="1"/>
          </p:cNvPicPr>
          <p:nvPr/>
        </p:nvPicPr>
        <p:blipFill>
          <a:blip r:embed="rId2"/>
          <a:stretch>
            <a:fillRect/>
          </a:stretch>
        </p:blipFill>
        <p:spPr>
          <a:xfrm>
            <a:off x="11049000" y="61874"/>
            <a:ext cx="1093789" cy="10335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2133600" y="228600"/>
            <a:ext cx="7772400" cy="1143000"/>
          </a:xfrm>
          <a:prstGeom prst="rect">
            <a:avLst/>
          </a:prstGeom>
          <a:noFill/>
          <a:ln w="9525">
            <a:noFill/>
            <a:miter lim="800000"/>
            <a:headEnd/>
            <a:tailEnd/>
          </a:ln>
          <a:effectLst/>
        </p:spPr>
        <p:txBody>
          <a:bodyPr lIns="92075" tIns="46038" rIns="92075" bIns="46038" anchor="ctr"/>
          <a:lstStyle/>
          <a:p>
            <a:pPr algn="ctr" eaLnBrk="1" hangingPunct="1">
              <a:defRPr/>
            </a:pPr>
            <a:r>
              <a:rPr lang="en-US" sz="3200" b="1" dirty="0">
                <a:solidFill>
                  <a:srgbClr val="FF0000"/>
                </a:solidFill>
                <a:latin typeface="Dosis" pitchFamily="2" charset="0"/>
                <a:ea typeface="Arial Unicode MS" pitchFamily="34" charset="-128"/>
                <a:cs typeface="Arial Unicode MS" pitchFamily="34" charset="-128"/>
              </a:rPr>
              <a:t>Phase I trials </a:t>
            </a:r>
            <a:r>
              <a:rPr lang="en-US" b="1" dirty="0">
                <a:solidFill>
                  <a:schemeClr val="tx2"/>
                </a:solidFill>
                <a:effectLst>
                  <a:outerShdw blurRad="38100" dist="38100" dir="2700000" algn="tl">
                    <a:srgbClr val="C0C0C0"/>
                  </a:outerShdw>
                </a:effectLst>
                <a:latin typeface="Dosis" pitchFamily="2" charset="0"/>
              </a:rPr>
              <a:t/>
            </a:r>
            <a:br>
              <a:rPr lang="en-US" b="1" dirty="0">
                <a:solidFill>
                  <a:schemeClr val="tx2"/>
                </a:solidFill>
                <a:effectLst>
                  <a:outerShdw blurRad="38100" dist="38100" dir="2700000" algn="tl">
                    <a:srgbClr val="C0C0C0"/>
                  </a:outerShdw>
                </a:effectLst>
                <a:latin typeface="Dosis" pitchFamily="2" charset="0"/>
              </a:rPr>
            </a:br>
            <a:endParaRPr lang="en-US" b="1" dirty="0">
              <a:solidFill>
                <a:schemeClr val="tx2"/>
              </a:solidFill>
              <a:effectLst>
                <a:outerShdw blurRad="38100" dist="38100" dir="2700000" algn="tl">
                  <a:srgbClr val="C0C0C0"/>
                </a:outerShdw>
              </a:effectLst>
              <a:latin typeface="Dosis" pitchFamily="2" charset="0"/>
            </a:endParaRPr>
          </a:p>
        </p:txBody>
      </p:sp>
      <p:sp>
        <p:nvSpPr>
          <p:cNvPr id="33795" name="Rectangle 6"/>
          <p:cNvSpPr>
            <a:spLocks noChangeArrowheads="1"/>
          </p:cNvSpPr>
          <p:nvPr/>
        </p:nvSpPr>
        <p:spPr bwMode="auto">
          <a:xfrm>
            <a:off x="457200" y="1362075"/>
            <a:ext cx="11582400" cy="1815882"/>
          </a:xfrm>
          <a:prstGeom prst="rect">
            <a:avLst/>
          </a:prstGeom>
          <a:noFill/>
          <a:ln w="9525">
            <a:noFill/>
            <a:miter lim="800000"/>
            <a:headEnd/>
            <a:tailEnd/>
          </a:ln>
        </p:spPr>
        <p:txBody>
          <a:bodyPr wrap="square">
            <a:spAutoFit/>
          </a:bodyPr>
          <a:lstStyle/>
          <a:p>
            <a:pPr algn="just"/>
            <a:r>
              <a:rPr lang="en-US" sz="2800" dirty="0">
                <a:latin typeface="Dosis" pitchFamily="2" charset="0"/>
                <a:ea typeface="Arial Unicode MS" pitchFamily="34" charset="-128"/>
                <a:cs typeface="Arial Unicode MS" pitchFamily="34" charset="-128"/>
              </a:rPr>
              <a:t>In Phase I trials, researchers test an experimental drug in a small group of people (20-80) mostly </a:t>
            </a:r>
            <a:r>
              <a:rPr lang="en-US" sz="2800" dirty="0">
                <a:solidFill>
                  <a:srgbClr val="FF0000"/>
                </a:solidFill>
                <a:latin typeface="Dosis" pitchFamily="2" charset="0"/>
                <a:ea typeface="Arial Unicode MS" pitchFamily="34" charset="-128"/>
                <a:cs typeface="Arial Unicode MS" pitchFamily="34" charset="-128"/>
              </a:rPr>
              <a:t>Healthy Volunteers </a:t>
            </a:r>
            <a:r>
              <a:rPr lang="en-US" sz="2800" dirty="0">
                <a:latin typeface="Dosis" pitchFamily="2" charset="0"/>
                <a:ea typeface="Arial Unicode MS" pitchFamily="34" charset="-128"/>
                <a:cs typeface="Arial Unicode MS" pitchFamily="34" charset="-128"/>
              </a:rPr>
              <a:t>for the first time to </a:t>
            </a:r>
            <a:r>
              <a:rPr lang="en-US" sz="2800" dirty="0">
                <a:latin typeface="Dosis" pitchFamily="2" charset="0"/>
              </a:rPr>
              <a:t>pharmacologic actions of drugs, </a:t>
            </a:r>
            <a:r>
              <a:rPr lang="en-US" sz="2800" dirty="0">
                <a:latin typeface="Dosis" pitchFamily="2" charset="0"/>
                <a:ea typeface="Arial Unicode MS" pitchFamily="34" charset="-128"/>
                <a:cs typeface="Arial Unicode MS" pitchFamily="34" charset="-128"/>
              </a:rPr>
              <a:t>determine </a:t>
            </a:r>
            <a:r>
              <a:rPr lang="en-US" sz="2800" dirty="0">
                <a:latin typeface="Dosis" pitchFamily="2" charset="0"/>
              </a:rPr>
              <a:t>the metabolism, </a:t>
            </a:r>
            <a:r>
              <a:rPr lang="en-US" sz="2800" dirty="0">
                <a:latin typeface="Dosis" pitchFamily="2" charset="0"/>
                <a:ea typeface="Arial Unicode MS" pitchFamily="34" charset="-128"/>
                <a:cs typeface="Arial Unicode MS" pitchFamily="34" charset="-128"/>
              </a:rPr>
              <a:t>evaluate its safety,</a:t>
            </a:r>
            <a:r>
              <a:rPr lang="en-US" sz="2800" dirty="0">
                <a:latin typeface="Dosis" pitchFamily="2" charset="0"/>
              </a:rPr>
              <a:t> </a:t>
            </a:r>
            <a:r>
              <a:rPr lang="en-US" sz="2800" dirty="0">
                <a:latin typeface="Dosis" pitchFamily="2" charset="0"/>
                <a:ea typeface="Arial Unicode MS" pitchFamily="34" charset="-128"/>
                <a:cs typeface="Arial Unicode MS" pitchFamily="34" charset="-128"/>
              </a:rPr>
              <a:t>a safe dosage range, identify side effects. </a:t>
            </a:r>
            <a:endParaRPr lang="en-US" sz="2800" dirty="0">
              <a:latin typeface="Dosis" pitchFamily="2" charset="0"/>
            </a:endParaRPr>
          </a:p>
        </p:txBody>
      </p:sp>
      <p:pic>
        <p:nvPicPr>
          <p:cNvPr id="2" name="Picture 1">
            <a:extLst>
              <a:ext uri="{FF2B5EF4-FFF2-40B4-BE49-F238E27FC236}">
                <a16:creationId xmlns="" xmlns:a16="http://schemas.microsoft.com/office/drawing/2014/main" id="{8FA24FFC-3549-1860-3092-38FEDE9EC43E}"/>
              </a:ext>
            </a:extLst>
          </p:cNvPr>
          <p:cNvPicPr>
            <a:picLocks noChangeAspect="1"/>
          </p:cNvPicPr>
          <p:nvPr/>
        </p:nvPicPr>
        <p:blipFill>
          <a:blip r:embed="rId2"/>
          <a:stretch>
            <a:fillRect/>
          </a:stretch>
        </p:blipFill>
        <p:spPr>
          <a:xfrm>
            <a:off x="9525003" y="92852"/>
            <a:ext cx="1093789" cy="10335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76200"/>
            <a:ext cx="7772400" cy="1143000"/>
          </a:xfrm>
        </p:spPr>
        <p:txBody>
          <a:bodyPr/>
          <a:lstStyle/>
          <a:p>
            <a:r>
              <a:rPr lang="en-US" sz="4000" b="1" dirty="0">
                <a:solidFill>
                  <a:srgbClr val="FF0000"/>
                </a:solidFill>
                <a:latin typeface="Dosis" pitchFamily="2" charset="0"/>
                <a:ea typeface="Arial Unicode MS" pitchFamily="34" charset="-128"/>
                <a:cs typeface="Arial Unicode MS" pitchFamily="34" charset="-128"/>
              </a:rPr>
              <a:t>Phase II trials</a:t>
            </a:r>
          </a:p>
        </p:txBody>
      </p:sp>
      <p:sp>
        <p:nvSpPr>
          <p:cNvPr id="34819" name="Rectangle 5"/>
          <p:cNvSpPr>
            <a:spLocks noGrp="1" noChangeArrowheads="1"/>
          </p:cNvSpPr>
          <p:nvPr>
            <p:ph idx="1"/>
          </p:nvPr>
        </p:nvSpPr>
        <p:spPr>
          <a:xfrm>
            <a:off x="76200" y="1600200"/>
            <a:ext cx="11887200" cy="4191000"/>
          </a:xfrm>
        </p:spPr>
        <p:txBody>
          <a:bodyPr/>
          <a:lstStyle/>
          <a:p>
            <a:pPr algn="just">
              <a:lnSpc>
                <a:spcPct val="90000"/>
              </a:lnSpc>
              <a:spcBef>
                <a:spcPct val="50000"/>
              </a:spcBef>
              <a:buFont typeface="Arial" charset="0"/>
              <a:buNone/>
            </a:pPr>
            <a:r>
              <a:rPr lang="en-US" sz="2400" dirty="0">
                <a:latin typeface="Dosis" pitchFamily="2" charset="0"/>
                <a:ea typeface="Arial Unicode MS" pitchFamily="34" charset="-128"/>
                <a:cs typeface="Arial Unicode MS" pitchFamily="34" charset="-128"/>
              </a:rPr>
              <a:t>	In Phase II trials, the experimental study drug or treatment is given to a larger group of people (100-300) to see if it is effective and to further evaluate its safety and to determine the common short-term side effects and risks.</a:t>
            </a:r>
          </a:p>
          <a:p>
            <a:pPr algn="just">
              <a:lnSpc>
                <a:spcPct val="90000"/>
              </a:lnSpc>
              <a:spcBef>
                <a:spcPct val="50000"/>
              </a:spcBef>
              <a:buFontTx/>
              <a:buNone/>
            </a:pPr>
            <a:endParaRPr lang="en-US" sz="2400" dirty="0">
              <a:latin typeface="Dosis" pitchFamily="2" charset="0"/>
              <a:ea typeface="Arial Unicode MS" pitchFamily="34" charset="-128"/>
              <a:cs typeface="Arial Unicode MS" pitchFamily="34" charset="-128"/>
            </a:endParaRPr>
          </a:p>
          <a:p>
            <a:pPr algn="just">
              <a:lnSpc>
                <a:spcPct val="90000"/>
              </a:lnSpc>
              <a:spcBef>
                <a:spcPct val="50000"/>
              </a:spcBef>
              <a:buFontTx/>
              <a:buNone/>
            </a:pPr>
            <a:endParaRPr lang="en-US" sz="2400" dirty="0">
              <a:solidFill>
                <a:schemeClr val="bg2"/>
              </a:solidFill>
              <a:latin typeface="Dosis" pitchFamily="2" charset="0"/>
              <a:ea typeface="Arial Unicode MS" pitchFamily="34" charset="-128"/>
              <a:cs typeface="Arial Unicode MS" pitchFamily="34" charset="-128"/>
            </a:endParaRPr>
          </a:p>
        </p:txBody>
      </p:sp>
      <p:pic>
        <p:nvPicPr>
          <p:cNvPr id="2" name="Picture 1">
            <a:extLst>
              <a:ext uri="{FF2B5EF4-FFF2-40B4-BE49-F238E27FC236}">
                <a16:creationId xmlns="" xmlns:a16="http://schemas.microsoft.com/office/drawing/2014/main" id="{D377B1DD-4327-E533-5079-6EC246F416D5}"/>
              </a:ext>
            </a:extLst>
          </p:cNvPr>
          <p:cNvPicPr>
            <a:picLocks noChangeAspect="1"/>
          </p:cNvPicPr>
          <p:nvPr/>
        </p:nvPicPr>
        <p:blipFill>
          <a:blip r:embed="rId2"/>
          <a:stretch>
            <a:fillRect/>
          </a:stretch>
        </p:blipFill>
        <p:spPr>
          <a:xfrm>
            <a:off x="11088686" y="19050"/>
            <a:ext cx="1093789" cy="10335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0" y="0"/>
            <a:ext cx="9144000" cy="1143000"/>
          </a:xfrm>
        </p:spPr>
        <p:txBody>
          <a:bodyPr/>
          <a:lstStyle/>
          <a:p>
            <a:r>
              <a:rPr lang="en-US" sz="4000" b="1">
                <a:solidFill>
                  <a:srgbClr val="FF0000"/>
                </a:solidFill>
                <a:latin typeface="Cambria" pitchFamily="18" charset="0"/>
              </a:rPr>
              <a:t>Phase III trials</a:t>
            </a:r>
          </a:p>
        </p:txBody>
      </p:sp>
      <p:sp>
        <p:nvSpPr>
          <p:cNvPr id="111619" name="Rectangle 3"/>
          <p:cNvSpPr>
            <a:spLocks noChangeArrowheads="1"/>
          </p:cNvSpPr>
          <p:nvPr/>
        </p:nvSpPr>
        <p:spPr bwMode="auto">
          <a:xfrm>
            <a:off x="3200400" y="2209800"/>
            <a:ext cx="6096000" cy="4114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accent2"/>
              </a:buClr>
              <a:buSzPct val="80000"/>
              <a:buFont typeface="Wingdings" pitchFamily="2" charset="2"/>
              <a:buChar char="l"/>
            </a:pPr>
            <a:endParaRPr lang="en-US" sz="3200">
              <a:latin typeface="Garamond" pitchFamily="18" charset="0"/>
            </a:endParaRPr>
          </a:p>
        </p:txBody>
      </p:sp>
      <p:sp>
        <p:nvSpPr>
          <p:cNvPr id="35844" name="Rectangle 4"/>
          <p:cNvSpPr>
            <a:spLocks noChangeArrowheads="1"/>
          </p:cNvSpPr>
          <p:nvPr/>
        </p:nvSpPr>
        <p:spPr bwMode="auto">
          <a:xfrm>
            <a:off x="3352800" y="1381128"/>
            <a:ext cx="9144000" cy="461665"/>
          </a:xfrm>
          <a:prstGeom prst="rect">
            <a:avLst/>
          </a:prstGeom>
          <a:noFill/>
          <a:ln w="9525">
            <a:noFill/>
            <a:miter lim="800000"/>
            <a:headEnd/>
            <a:tailEnd/>
          </a:ln>
        </p:spPr>
        <p:txBody>
          <a:bodyPr>
            <a:spAutoFit/>
          </a:bodyPr>
          <a:lstStyle/>
          <a:p>
            <a:pPr eaLnBrk="1" hangingPunct="1"/>
            <a:endParaRPr lang="en-US"/>
          </a:p>
        </p:txBody>
      </p:sp>
      <p:sp>
        <p:nvSpPr>
          <p:cNvPr id="35845" name="Rectangle 8"/>
          <p:cNvSpPr>
            <a:spLocks noChangeArrowheads="1"/>
          </p:cNvSpPr>
          <p:nvPr/>
        </p:nvSpPr>
        <p:spPr bwMode="auto">
          <a:xfrm>
            <a:off x="2057400" y="1295403"/>
            <a:ext cx="8229600" cy="3108325"/>
          </a:xfrm>
          <a:prstGeom prst="rect">
            <a:avLst/>
          </a:prstGeom>
          <a:noFill/>
          <a:ln w="9525">
            <a:noFill/>
            <a:miter lim="800000"/>
            <a:headEnd/>
            <a:tailEnd/>
          </a:ln>
        </p:spPr>
        <p:txBody>
          <a:bodyPr>
            <a:spAutoFit/>
          </a:bodyPr>
          <a:lstStyle/>
          <a:p>
            <a:pPr algn="just"/>
            <a:r>
              <a:rPr lang="en-US" sz="2800">
                <a:latin typeface="Cambria" pitchFamily="18" charset="0"/>
              </a:rPr>
              <a:t>In Phase III trials, the experimental study drug or treatment is given to large groups of people (1,000-3,000) to confirm its effectiveness, monitor side effects, compare it to commonly used treatments, and collect information that will allow the experimental drug or treatment to be used safely. Provide and adequate basis for physician labeling. </a:t>
            </a:r>
          </a:p>
        </p:txBody>
      </p:sp>
      <p:pic>
        <p:nvPicPr>
          <p:cNvPr id="2" name="Picture 1">
            <a:extLst>
              <a:ext uri="{FF2B5EF4-FFF2-40B4-BE49-F238E27FC236}">
                <a16:creationId xmlns="" xmlns:a16="http://schemas.microsoft.com/office/drawing/2014/main" id="{E8F906CD-BFDA-1D98-4F87-3BCF486CABAB}"/>
              </a:ext>
            </a:extLst>
          </p:cNvPr>
          <p:cNvPicPr>
            <a:picLocks noChangeAspect="1"/>
          </p:cNvPicPr>
          <p:nvPr/>
        </p:nvPicPr>
        <p:blipFill>
          <a:blip r:embed="rId2"/>
          <a:stretch>
            <a:fillRect/>
          </a:stretch>
        </p:blipFill>
        <p:spPr>
          <a:xfrm>
            <a:off x="9525003" y="92852"/>
            <a:ext cx="1093789" cy="1033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1619"/>
                                        </p:tgtEl>
                                        <p:attrNameLst>
                                          <p:attrName>style.visibility</p:attrName>
                                        </p:attrNameLst>
                                      </p:cBhvr>
                                      <p:to>
                                        <p:strVal val="visible"/>
                                      </p:to>
                                    </p:set>
                                    <p:animEffect transition="in" filter="slide(fromBottom)">
                                      <p:cBhvr>
                                        <p:cTn id="7" dur="5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Grp="1" noChangeArrowheads="1"/>
          </p:cNvSpPr>
          <p:nvPr>
            <p:ph type="title"/>
          </p:nvPr>
        </p:nvSpPr>
        <p:spPr/>
        <p:txBody>
          <a:bodyPr/>
          <a:lstStyle/>
          <a:p>
            <a:r>
              <a:rPr lang="en-US" b="1">
                <a:solidFill>
                  <a:srgbClr val="FF0000"/>
                </a:solidFill>
                <a:latin typeface="Dosis" pitchFamily="2" charset="0"/>
              </a:rPr>
              <a:t>Phase IV trials</a:t>
            </a:r>
          </a:p>
        </p:txBody>
      </p:sp>
      <p:sp>
        <p:nvSpPr>
          <p:cNvPr id="36868" name="Rectangle 9"/>
          <p:cNvSpPr>
            <a:spLocks noChangeArrowheads="1"/>
          </p:cNvSpPr>
          <p:nvPr/>
        </p:nvSpPr>
        <p:spPr bwMode="auto">
          <a:xfrm>
            <a:off x="228600" y="1600200"/>
            <a:ext cx="11734800" cy="1600438"/>
          </a:xfrm>
          <a:prstGeom prst="rect">
            <a:avLst/>
          </a:prstGeom>
          <a:noFill/>
          <a:ln w="9525">
            <a:noFill/>
            <a:miter lim="800000"/>
            <a:headEnd/>
            <a:tailEnd/>
          </a:ln>
        </p:spPr>
        <p:txBody>
          <a:bodyPr wrap="square">
            <a:spAutoFit/>
          </a:bodyPr>
          <a:lstStyle/>
          <a:p>
            <a:pPr algn="just">
              <a:spcBef>
                <a:spcPct val="50000"/>
              </a:spcBef>
            </a:pPr>
            <a:r>
              <a:rPr lang="en-US" sz="2800" dirty="0">
                <a:latin typeface="Dosis" pitchFamily="2" charset="0"/>
              </a:rPr>
              <a:t>In Phase IV trials, post marketing studies delineate additional information including the drug's risks, benefits, and optimal use on long term basis.</a:t>
            </a:r>
          </a:p>
          <a:p>
            <a:pPr algn="just">
              <a:spcBef>
                <a:spcPct val="50000"/>
              </a:spcBef>
            </a:pPr>
            <a:endParaRPr lang="en-US" sz="2800" dirty="0">
              <a:latin typeface="Dosis" pitchFamily="2" charset="0"/>
            </a:endParaRPr>
          </a:p>
        </p:txBody>
      </p:sp>
      <p:pic>
        <p:nvPicPr>
          <p:cNvPr id="2" name="Picture 1">
            <a:extLst>
              <a:ext uri="{FF2B5EF4-FFF2-40B4-BE49-F238E27FC236}">
                <a16:creationId xmlns="" xmlns:a16="http://schemas.microsoft.com/office/drawing/2014/main" id="{FEFB2241-8697-A21E-A249-0A8F4874FC59}"/>
              </a:ext>
            </a:extLst>
          </p:cNvPr>
          <p:cNvPicPr>
            <a:picLocks noChangeAspect="1"/>
          </p:cNvPicPr>
          <p:nvPr/>
        </p:nvPicPr>
        <p:blipFill>
          <a:blip r:embed="rId2"/>
          <a:stretch>
            <a:fillRect/>
          </a:stretch>
        </p:blipFill>
        <p:spPr>
          <a:xfrm>
            <a:off x="11035505" y="73023"/>
            <a:ext cx="1093789" cy="10335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286000" y="304800"/>
            <a:ext cx="7772400" cy="1143000"/>
          </a:xfrm>
        </p:spPr>
        <p:txBody>
          <a:bodyPr/>
          <a:lstStyle/>
          <a:p>
            <a:r>
              <a:rPr lang="en-US" b="1">
                <a:solidFill>
                  <a:srgbClr val="FF0000"/>
                </a:solidFill>
                <a:latin typeface="Dosis" pitchFamily="2" charset="0"/>
              </a:rPr>
              <a:t>Clinical Trial Phases</a:t>
            </a:r>
          </a:p>
        </p:txBody>
      </p:sp>
      <p:grpSp>
        <p:nvGrpSpPr>
          <p:cNvPr id="37891" name="Group 3"/>
          <p:cNvGrpSpPr>
            <a:grpSpLocks/>
          </p:cNvGrpSpPr>
          <p:nvPr/>
        </p:nvGrpSpPr>
        <p:grpSpPr bwMode="auto">
          <a:xfrm>
            <a:off x="1295400" y="1371600"/>
            <a:ext cx="10210800" cy="5410200"/>
            <a:chOff x="660" y="1255"/>
            <a:chExt cx="4326" cy="2357"/>
          </a:xfrm>
        </p:grpSpPr>
        <p:sp>
          <p:nvSpPr>
            <p:cNvPr id="37896" name="Rectangle 4"/>
            <p:cNvSpPr>
              <a:spLocks noChangeArrowheads="1"/>
            </p:cNvSpPr>
            <p:nvPr/>
          </p:nvSpPr>
          <p:spPr bwMode="auto">
            <a:xfrm>
              <a:off x="700" y="1261"/>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897" name="Rectangle 5"/>
            <p:cNvSpPr>
              <a:spLocks noChangeArrowheads="1"/>
            </p:cNvSpPr>
            <p:nvPr/>
          </p:nvSpPr>
          <p:spPr bwMode="auto">
            <a:xfrm>
              <a:off x="1900" y="1261"/>
              <a:ext cx="312" cy="129"/>
            </a:xfrm>
            <a:prstGeom prst="rect">
              <a:avLst/>
            </a:prstGeom>
            <a:noFill/>
            <a:ln w="9525">
              <a:noFill/>
              <a:miter lim="800000"/>
              <a:headEnd/>
              <a:tailEnd/>
            </a:ln>
          </p:spPr>
          <p:txBody>
            <a:bodyPr wrap="none" lIns="0" tIns="0" rIns="0" bIns="0">
              <a:spAutoFit/>
            </a:bodyPr>
            <a:lstStyle/>
            <a:p>
              <a:r>
                <a:rPr lang="en-US" sz="1600">
                  <a:latin typeface="Dosis" pitchFamily="2" charset="0"/>
                </a:rPr>
                <a:t>PHASE I</a:t>
              </a:r>
            </a:p>
          </p:txBody>
        </p:sp>
        <p:sp>
          <p:nvSpPr>
            <p:cNvPr id="37898" name="Rectangle 6"/>
            <p:cNvSpPr>
              <a:spLocks noChangeArrowheads="1"/>
            </p:cNvSpPr>
            <p:nvPr/>
          </p:nvSpPr>
          <p:spPr bwMode="auto">
            <a:xfrm>
              <a:off x="2542" y="1261"/>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899" name="Rectangle 7"/>
            <p:cNvSpPr>
              <a:spLocks noChangeArrowheads="1"/>
            </p:cNvSpPr>
            <p:nvPr/>
          </p:nvSpPr>
          <p:spPr bwMode="auto">
            <a:xfrm>
              <a:off x="2276" y="1424"/>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00" name="Rectangle 8"/>
            <p:cNvSpPr>
              <a:spLocks noChangeArrowheads="1"/>
            </p:cNvSpPr>
            <p:nvPr/>
          </p:nvSpPr>
          <p:spPr bwMode="auto">
            <a:xfrm>
              <a:off x="3071" y="1261"/>
              <a:ext cx="334" cy="129"/>
            </a:xfrm>
            <a:prstGeom prst="rect">
              <a:avLst/>
            </a:prstGeom>
            <a:noFill/>
            <a:ln w="9525">
              <a:noFill/>
              <a:miter lim="800000"/>
              <a:headEnd/>
              <a:tailEnd/>
            </a:ln>
          </p:spPr>
          <p:txBody>
            <a:bodyPr wrap="none" lIns="0" tIns="0" rIns="0" bIns="0">
              <a:spAutoFit/>
            </a:bodyPr>
            <a:lstStyle/>
            <a:p>
              <a:r>
                <a:rPr lang="en-US" sz="1600">
                  <a:latin typeface="Dosis" pitchFamily="2" charset="0"/>
                </a:rPr>
                <a:t>PHASE II</a:t>
              </a:r>
            </a:p>
          </p:txBody>
        </p:sp>
        <p:sp>
          <p:nvSpPr>
            <p:cNvPr id="37901" name="Rectangle 9"/>
            <p:cNvSpPr>
              <a:spLocks noChangeArrowheads="1"/>
            </p:cNvSpPr>
            <p:nvPr/>
          </p:nvSpPr>
          <p:spPr bwMode="auto">
            <a:xfrm>
              <a:off x="3651" y="1261"/>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02" name="Rectangle 10"/>
            <p:cNvSpPr>
              <a:spLocks noChangeArrowheads="1"/>
            </p:cNvSpPr>
            <p:nvPr/>
          </p:nvSpPr>
          <p:spPr bwMode="auto">
            <a:xfrm>
              <a:off x="4133" y="1261"/>
              <a:ext cx="357" cy="129"/>
            </a:xfrm>
            <a:prstGeom prst="rect">
              <a:avLst/>
            </a:prstGeom>
            <a:noFill/>
            <a:ln w="9525">
              <a:noFill/>
              <a:miter lim="800000"/>
              <a:headEnd/>
              <a:tailEnd/>
            </a:ln>
          </p:spPr>
          <p:txBody>
            <a:bodyPr wrap="none" lIns="0" tIns="0" rIns="0" bIns="0">
              <a:spAutoFit/>
            </a:bodyPr>
            <a:lstStyle/>
            <a:p>
              <a:r>
                <a:rPr lang="en-US" sz="1600">
                  <a:latin typeface="Dosis" pitchFamily="2" charset="0"/>
                </a:rPr>
                <a:t>PHASE III</a:t>
              </a:r>
            </a:p>
          </p:txBody>
        </p:sp>
        <p:sp>
          <p:nvSpPr>
            <p:cNvPr id="37903" name="Rectangle 11"/>
            <p:cNvSpPr>
              <a:spLocks noChangeArrowheads="1"/>
            </p:cNvSpPr>
            <p:nvPr/>
          </p:nvSpPr>
          <p:spPr bwMode="auto">
            <a:xfrm>
              <a:off x="4760" y="1261"/>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04" name="Rectangle 12"/>
            <p:cNvSpPr>
              <a:spLocks noChangeArrowheads="1"/>
            </p:cNvSpPr>
            <p:nvPr/>
          </p:nvSpPr>
          <p:spPr bwMode="auto">
            <a:xfrm>
              <a:off x="660" y="1255"/>
              <a:ext cx="3"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05" name="Line 13"/>
            <p:cNvSpPr>
              <a:spLocks noChangeShapeType="1"/>
            </p:cNvSpPr>
            <p:nvPr/>
          </p:nvSpPr>
          <p:spPr bwMode="auto">
            <a:xfrm>
              <a:off x="660" y="1255"/>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06" name="Line 14"/>
            <p:cNvSpPr>
              <a:spLocks noChangeShapeType="1"/>
            </p:cNvSpPr>
            <p:nvPr/>
          </p:nvSpPr>
          <p:spPr bwMode="auto">
            <a:xfrm>
              <a:off x="660" y="1255"/>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7907" name="Rectangle 15"/>
            <p:cNvSpPr>
              <a:spLocks noChangeArrowheads="1"/>
            </p:cNvSpPr>
            <p:nvPr/>
          </p:nvSpPr>
          <p:spPr bwMode="auto">
            <a:xfrm>
              <a:off x="660" y="1255"/>
              <a:ext cx="3"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08" name="Line 16"/>
            <p:cNvSpPr>
              <a:spLocks noChangeShapeType="1"/>
            </p:cNvSpPr>
            <p:nvPr/>
          </p:nvSpPr>
          <p:spPr bwMode="auto">
            <a:xfrm>
              <a:off x="660" y="1255"/>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09" name="Line 17"/>
            <p:cNvSpPr>
              <a:spLocks noChangeShapeType="1"/>
            </p:cNvSpPr>
            <p:nvPr/>
          </p:nvSpPr>
          <p:spPr bwMode="auto">
            <a:xfrm>
              <a:off x="660" y="1255"/>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7910" name="Rectangle 18"/>
            <p:cNvSpPr>
              <a:spLocks noChangeArrowheads="1"/>
            </p:cNvSpPr>
            <p:nvPr/>
          </p:nvSpPr>
          <p:spPr bwMode="auto">
            <a:xfrm>
              <a:off x="663" y="1255"/>
              <a:ext cx="1068"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11" name="Line 19"/>
            <p:cNvSpPr>
              <a:spLocks noChangeShapeType="1"/>
            </p:cNvSpPr>
            <p:nvPr/>
          </p:nvSpPr>
          <p:spPr bwMode="auto">
            <a:xfrm>
              <a:off x="663" y="1255"/>
              <a:ext cx="1068"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12" name="Rectangle 20"/>
            <p:cNvSpPr>
              <a:spLocks noChangeArrowheads="1"/>
            </p:cNvSpPr>
            <p:nvPr/>
          </p:nvSpPr>
          <p:spPr bwMode="auto">
            <a:xfrm>
              <a:off x="1731" y="1255"/>
              <a:ext cx="4"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13" name="Line 21"/>
            <p:cNvSpPr>
              <a:spLocks noChangeShapeType="1"/>
            </p:cNvSpPr>
            <p:nvPr/>
          </p:nvSpPr>
          <p:spPr bwMode="auto">
            <a:xfrm>
              <a:off x="1731" y="1255"/>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14" name="Line 22"/>
            <p:cNvSpPr>
              <a:spLocks noChangeShapeType="1"/>
            </p:cNvSpPr>
            <p:nvPr/>
          </p:nvSpPr>
          <p:spPr bwMode="auto">
            <a:xfrm>
              <a:off x="1731" y="1255"/>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7915" name="Rectangle 23"/>
            <p:cNvSpPr>
              <a:spLocks noChangeArrowheads="1"/>
            </p:cNvSpPr>
            <p:nvPr/>
          </p:nvSpPr>
          <p:spPr bwMode="auto">
            <a:xfrm>
              <a:off x="1735" y="1255"/>
              <a:ext cx="1081"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16" name="Line 24"/>
            <p:cNvSpPr>
              <a:spLocks noChangeShapeType="1"/>
            </p:cNvSpPr>
            <p:nvPr/>
          </p:nvSpPr>
          <p:spPr bwMode="auto">
            <a:xfrm>
              <a:off x="1735" y="1255"/>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17" name="Rectangle 25"/>
            <p:cNvSpPr>
              <a:spLocks noChangeArrowheads="1"/>
            </p:cNvSpPr>
            <p:nvPr/>
          </p:nvSpPr>
          <p:spPr bwMode="auto">
            <a:xfrm>
              <a:off x="2816" y="1255"/>
              <a:ext cx="4"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18" name="Line 26"/>
            <p:cNvSpPr>
              <a:spLocks noChangeShapeType="1"/>
            </p:cNvSpPr>
            <p:nvPr/>
          </p:nvSpPr>
          <p:spPr bwMode="auto">
            <a:xfrm>
              <a:off x="2816" y="1255"/>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19" name="Line 27"/>
            <p:cNvSpPr>
              <a:spLocks noChangeShapeType="1"/>
            </p:cNvSpPr>
            <p:nvPr/>
          </p:nvSpPr>
          <p:spPr bwMode="auto">
            <a:xfrm>
              <a:off x="2816" y="1255"/>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7920" name="Rectangle 28"/>
            <p:cNvSpPr>
              <a:spLocks noChangeArrowheads="1"/>
            </p:cNvSpPr>
            <p:nvPr/>
          </p:nvSpPr>
          <p:spPr bwMode="auto">
            <a:xfrm>
              <a:off x="2820" y="1255"/>
              <a:ext cx="1081"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21" name="Line 29"/>
            <p:cNvSpPr>
              <a:spLocks noChangeShapeType="1"/>
            </p:cNvSpPr>
            <p:nvPr/>
          </p:nvSpPr>
          <p:spPr bwMode="auto">
            <a:xfrm>
              <a:off x="2820" y="1255"/>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22" name="Rectangle 30"/>
            <p:cNvSpPr>
              <a:spLocks noChangeArrowheads="1"/>
            </p:cNvSpPr>
            <p:nvPr/>
          </p:nvSpPr>
          <p:spPr bwMode="auto">
            <a:xfrm>
              <a:off x="3901" y="1255"/>
              <a:ext cx="3"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23" name="Line 31"/>
            <p:cNvSpPr>
              <a:spLocks noChangeShapeType="1"/>
            </p:cNvSpPr>
            <p:nvPr/>
          </p:nvSpPr>
          <p:spPr bwMode="auto">
            <a:xfrm>
              <a:off x="3901" y="1255"/>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24" name="Line 32"/>
            <p:cNvSpPr>
              <a:spLocks noChangeShapeType="1"/>
            </p:cNvSpPr>
            <p:nvPr/>
          </p:nvSpPr>
          <p:spPr bwMode="auto">
            <a:xfrm>
              <a:off x="3901" y="1255"/>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7925" name="Rectangle 33"/>
            <p:cNvSpPr>
              <a:spLocks noChangeArrowheads="1"/>
            </p:cNvSpPr>
            <p:nvPr/>
          </p:nvSpPr>
          <p:spPr bwMode="auto">
            <a:xfrm>
              <a:off x="3904" y="1255"/>
              <a:ext cx="1082"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26" name="Line 34"/>
            <p:cNvSpPr>
              <a:spLocks noChangeShapeType="1"/>
            </p:cNvSpPr>
            <p:nvPr/>
          </p:nvSpPr>
          <p:spPr bwMode="auto">
            <a:xfrm>
              <a:off x="3904" y="1255"/>
              <a:ext cx="1082"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27" name="Rectangle 35"/>
            <p:cNvSpPr>
              <a:spLocks noChangeArrowheads="1"/>
            </p:cNvSpPr>
            <p:nvPr/>
          </p:nvSpPr>
          <p:spPr bwMode="auto">
            <a:xfrm>
              <a:off x="660" y="1258"/>
              <a:ext cx="3" cy="422"/>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28" name="Line 36"/>
            <p:cNvSpPr>
              <a:spLocks noChangeShapeType="1"/>
            </p:cNvSpPr>
            <p:nvPr/>
          </p:nvSpPr>
          <p:spPr bwMode="auto">
            <a:xfrm>
              <a:off x="660" y="1258"/>
              <a:ext cx="1" cy="422"/>
            </a:xfrm>
            <a:prstGeom prst="line">
              <a:avLst/>
            </a:prstGeom>
            <a:noFill/>
            <a:ln w="0">
              <a:solidFill>
                <a:srgbClr val="FFFFFF"/>
              </a:solidFill>
              <a:round/>
              <a:headEnd/>
              <a:tailEnd/>
            </a:ln>
          </p:spPr>
          <p:txBody>
            <a:bodyPr/>
            <a:lstStyle/>
            <a:p>
              <a:endParaRPr lang="en-IN">
                <a:latin typeface="Dosis" pitchFamily="2" charset="0"/>
              </a:endParaRPr>
            </a:p>
          </p:txBody>
        </p:sp>
        <p:sp>
          <p:nvSpPr>
            <p:cNvPr id="37929" name="Rectangle 37"/>
            <p:cNvSpPr>
              <a:spLocks noChangeArrowheads="1"/>
            </p:cNvSpPr>
            <p:nvPr/>
          </p:nvSpPr>
          <p:spPr bwMode="auto">
            <a:xfrm>
              <a:off x="700" y="1685"/>
              <a:ext cx="366" cy="129"/>
            </a:xfrm>
            <a:prstGeom prst="rect">
              <a:avLst/>
            </a:prstGeom>
            <a:noFill/>
            <a:ln w="9525">
              <a:noFill/>
              <a:miter lim="800000"/>
              <a:headEnd/>
              <a:tailEnd/>
            </a:ln>
          </p:spPr>
          <p:txBody>
            <a:bodyPr wrap="none" lIns="0" tIns="0" rIns="0" bIns="0">
              <a:spAutoFit/>
            </a:bodyPr>
            <a:lstStyle/>
            <a:p>
              <a:r>
                <a:rPr lang="en-US" sz="1600" b="1">
                  <a:latin typeface="Dosis" pitchFamily="2" charset="0"/>
                </a:rPr>
                <a:t>Question</a:t>
              </a:r>
              <a:endParaRPr lang="en-US" sz="1600">
                <a:latin typeface="Dosis" pitchFamily="2" charset="0"/>
              </a:endParaRPr>
            </a:p>
          </p:txBody>
        </p:sp>
        <p:sp>
          <p:nvSpPr>
            <p:cNvPr id="37930" name="Rectangle 38"/>
            <p:cNvSpPr>
              <a:spLocks noChangeArrowheads="1"/>
            </p:cNvSpPr>
            <p:nvPr/>
          </p:nvSpPr>
          <p:spPr bwMode="auto">
            <a:xfrm>
              <a:off x="1245" y="1685"/>
              <a:ext cx="21" cy="129"/>
            </a:xfrm>
            <a:prstGeom prst="rect">
              <a:avLst/>
            </a:prstGeom>
            <a:noFill/>
            <a:ln w="9525">
              <a:noFill/>
              <a:miter lim="800000"/>
              <a:headEnd/>
              <a:tailEnd/>
            </a:ln>
          </p:spPr>
          <p:txBody>
            <a:bodyPr wrap="none" lIns="0" tIns="0" rIns="0" bIns="0">
              <a:spAutoFit/>
            </a:bodyPr>
            <a:lstStyle/>
            <a:p>
              <a:r>
                <a:rPr lang="en-US" sz="1600" b="1">
                  <a:latin typeface="Dosis" pitchFamily="2" charset="0"/>
                </a:rPr>
                <a:t> </a:t>
              </a:r>
              <a:endParaRPr lang="en-US" sz="1600">
                <a:latin typeface="Dosis" pitchFamily="2" charset="0"/>
              </a:endParaRPr>
            </a:p>
          </p:txBody>
        </p:sp>
        <p:sp>
          <p:nvSpPr>
            <p:cNvPr id="37931" name="Rectangle 39"/>
            <p:cNvSpPr>
              <a:spLocks noChangeArrowheads="1"/>
            </p:cNvSpPr>
            <p:nvPr/>
          </p:nvSpPr>
          <p:spPr bwMode="auto">
            <a:xfrm>
              <a:off x="1662" y="1685"/>
              <a:ext cx="849" cy="129"/>
            </a:xfrm>
            <a:prstGeom prst="rect">
              <a:avLst/>
            </a:prstGeom>
            <a:noFill/>
            <a:ln w="9525">
              <a:noFill/>
              <a:miter lim="800000"/>
              <a:headEnd/>
              <a:tailEnd/>
            </a:ln>
          </p:spPr>
          <p:txBody>
            <a:bodyPr wrap="none" lIns="0" tIns="0" rIns="0" bIns="0">
              <a:spAutoFit/>
            </a:bodyPr>
            <a:lstStyle/>
            <a:p>
              <a:r>
                <a:rPr lang="en-US" sz="1600">
                  <a:latin typeface="Dosis" pitchFamily="2" charset="0"/>
                </a:rPr>
                <a:t>Is the treatment safe?</a:t>
              </a:r>
            </a:p>
          </p:txBody>
        </p:sp>
        <p:sp>
          <p:nvSpPr>
            <p:cNvPr id="37932" name="Rectangle 40"/>
            <p:cNvSpPr>
              <a:spLocks noChangeArrowheads="1"/>
            </p:cNvSpPr>
            <p:nvPr/>
          </p:nvSpPr>
          <p:spPr bwMode="auto">
            <a:xfrm>
              <a:off x="2739" y="1685"/>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33" name="Rectangle 41"/>
            <p:cNvSpPr>
              <a:spLocks noChangeArrowheads="1"/>
            </p:cNvSpPr>
            <p:nvPr/>
          </p:nvSpPr>
          <p:spPr bwMode="auto">
            <a:xfrm>
              <a:off x="2857" y="1685"/>
              <a:ext cx="776" cy="129"/>
            </a:xfrm>
            <a:prstGeom prst="rect">
              <a:avLst/>
            </a:prstGeom>
            <a:noFill/>
            <a:ln w="9525">
              <a:noFill/>
              <a:miter lim="800000"/>
              <a:headEnd/>
              <a:tailEnd/>
            </a:ln>
          </p:spPr>
          <p:txBody>
            <a:bodyPr wrap="none" lIns="0" tIns="0" rIns="0" bIns="0">
              <a:spAutoFit/>
            </a:bodyPr>
            <a:lstStyle/>
            <a:p>
              <a:r>
                <a:rPr lang="en-US" sz="1600">
                  <a:latin typeface="Dosis" pitchFamily="2" charset="0"/>
                </a:rPr>
                <a:t>Does the treatment </a:t>
              </a:r>
            </a:p>
          </p:txBody>
        </p:sp>
        <p:sp>
          <p:nvSpPr>
            <p:cNvPr id="37934" name="Rectangle 42"/>
            <p:cNvSpPr>
              <a:spLocks noChangeArrowheads="1"/>
            </p:cNvSpPr>
            <p:nvPr/>
          </p:nvSpPr>
          <p:spPr bwMode="auto">
            <a:xfrm>
              <a:off x="2857" y="1815"/>
              <a:ext cx="236" cy="129"/>
            </a:xfrm>
            <a:prstGeom prst="rect">
              <a:avLst/>
            </a:prstGeom>
            <a:noFill/>
            <a:ln w="9525">
              <a:noFill/>
              <a:miter lim="800000"/>
              <a:headEnd/>
              <a:tailEnd/>
            </a:ln>
          </p:spPr>
          <p:txBody>
            <a:bodyPr wrap="none" lIns="0" tIns="0" rIns="0" bIns="0">
              <a:spAutoFit/>
            </a:bodyPr>
            <a:lstStyle/>
            <a:p>
              <a:r>
                <a:rPr lang="en-US" sz="1600">
                  <a:latin typeface="Dosis" pitchFamily="2" charset="0"/>
                </a:rPr>
                <a:t>work?</a:t>
              </a:r>
            </a:p>
          </p:txBody>
        </p:sp>
        <p:sp>
          <p:nvSpPr>
            <p:cNvPr id="37935" name="Rectangle 43"/>
            <p:cNvSpPr>
              <a:spLocks noChangeArrowheads="1"/>
            </p:cNvSpPr>
            <p:nvPr/>
          </p:nvSpPr>
          <p:spPr bwMode="auto">
            <a:xfrm>
              <a:off x="3141" y="1815"/>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36" name="Rectangle 44"/>
            <p:cNvSpPr>
              <a:spLocks noChangeArrowheads="1"/>
            </p:cNvSpPr>
            <p:nvPr/>
          </p:nvSpPr>
          <p:spPr bwMode="auto">
            <a:xfrm>
              <a:off x="3942" y="1685"/>
              <a:ext cx="686" cy="129"/>
            </a:xfrm>
            <a:prstGeom prst="rect">
              <a:avLst/>
            </a:prstGeom>
            <a:noFill/>
            <a:ln w="9525">
              <a:noFill/>
              <a:miter lim="800000"/>
              <a:headEnd/>
              <a:tailEnd/>
            </a:ln>
          </p:spPr>
          <p:txBody>
            <a:bodyPr wrap="none" lIns="0" tIns="0" rIns="0" bIns="0">
              <a:spAutoFit/>
            </a:bodyPr>
            <a:lstStyle/>
            <a:p>
              <a:r>
                <a:rPr lang="en-US" sz="1600">
                  <a:latin typeface="Dosis" pitchFamily="2" charset="0"/>
                </a:rPr>
                <a:t>What are the long</a:t>
              </a:r>
            </a:p>
          </p:txBody>
        </p:sp>
        <p:sp>
          <p:nvSpPr>
            <p:cNvPr id="37937" name="Rectangle 45"/>
            <p:cNvSpPr>
              <a:spLocks noChangeArrowheads="1"/>
            </p:cNvSpPr>
            <p:nvPr/>
          </p:nvSpPr>
          <p:spPr bwMode="auto">
            <a:xfrm>
              <a:off x="4751" y="1685"/>
              <a:ext cx="41" cy="129"/>
            </a:xfrm>
            <a:prstGeom prst="rect">
              <a:avLst/>
            </a:prstGeom>
            <a:noFill/>
            <a:ln w="9525">
              <a:noFill/>
              <a:miter lim="800000"/>
              <a:headEnd/>
              <a:tailEnd/>
            </a:ln>
          </p:spPr>
          <p:txBody>
            <a:bodyPr wrap="none" lIns="0" tIns="0" rIns="0" bIns="0">
              <a:spAutoFit/>
            </a:bodyPr>
            <a:lstStyle/>
            <a:p>
              <a:r>
                <a:rPr lang="en-US" sz="1600">
                  <a:latin typeface="Dosis" pitchFamily="2" charset="0"/>
                </a:rPr>
                <a:t>-</a:t>
              </a:r>
            </a:p>
          </p:txBody>
        </p:sp>
        <p:sp>
          <p:nvSpPr>
            <p:cNvPr id="37938" name="Rectangle 46"/>
            <p:cNvSpPr>
              <a:spLocks noChangeArrowheads="1"/>
            </p:cNvSpPr>
            <p:nvPr/>
          </p:nvSpPr>
          <p:spPr bwMode="auto">
            <a:xfrm>
              <a:off x="3942" y="1815"/>
              <a:ext cx="844" cy="129"/>
            </a:xfrm>
            <a:prstGeom prst="rect">
              <a:avLst/>
            </a:prstGeom>
            <a:noFill/>
            <a:ln w="9525">
              <a:noFill/>
              <a:miter lim="800000"/>
              <a:headEnd/>
              <a:tailEnd/>
            </a:ln>
          </p:spPr>
          <p:txBody>
            <a:bodyPr wrap="none" lIns="0" tIns="0" rIns="0" bIns="0">
              <a:spAutoFit/>
            </a:bodyPr>
            <a:lstStyle/>
            <a:p>
              <a:r>
                <a:rPr lang="en-US" sz="1600">
                  <a:latin typeface="Dosis" pitchFamily="2" charset="0"/>
                </a:rPr>
                <a:t>term results in lots of </a:t>
              </a:r>
            </a:p>
          </p:txBody>
        </p:sp>
        <p:sp>
          <p:nvSpPr>
            <p:cNvPr id="37939" name="Rectangle 47"/>
            <p:cNvSpPr>
              <a:spLocks noChangeArrowheads="1"/>
            </p:cNvSpPr>
            <p:nvPr/>
          </p:nvSpPr>
          <p:spPr bwMode="auto">
            <a:xfrm>
              <a:off x="3942" y="1945"/>
              <a:ext cx="303" cy="129"/>
            </a:xfrm>
            <a:prstGeom prst="rect">
              <a:avLst/>
            </a:prstGeom>
            <a:noFill/>
            <a:ln w="9525">
              <a:noFill/>
              <a:miter lim="800000"/>
              <a:headEnd/>
              <a:tailEnd/>
            </a:ln>
          </p:spPr>
          <p:txBody>
            <a:bodyPr wrap="none" lIns="0" tIns="0" rIns="0" bIns="0">
              <a:spAutoFit/>
            </a:bodyPr>
            <a:lstStyle/>
            <a:p>
              <a:r>
                <a:rPr lang="en-US" sz="1600">
                  <a:latin typeface="Dosis" pitchFamily="2" charset="0"/>
                </a:rPr>
                <a:t>people?</a:t>
              </a:r>
            </a:p>
          </p:txBody>
        </p:sp>
        <p:sp>
          <p:nvSpPr>
            <p:cNvPr id="37940" name="Rectangle 48"/>
            <p:cNvSpPr>
              <a:spLocks noChangeArrowheads="1"/>
            </p:cNvSpPr>
            <p:nvPr/>
          </p:nvSpPr>
          <p:spPr bwMode="auto">
            <a:xfrm>
              <a:off x="4296" y="1945"/>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41" name="Rectangle 49"/>
            <p:cNvSpPr>
              <a:spLocks noChangeArrowheads="1"/>
            </p:cNvSpPr>
            <p:nvPr/>
          </p:nvSpPr>
          <p:spPr bwMode="auto">
            <a:xfrm>
              <a:off x="660" y="1680"/>
              <a:ext cx="3"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42" name="Line 50"/>
            <p:cNvSpPr>
              <a:spLocks noChangeShapeType="1"/>
            </p:cNvSpPr>
            <p:nvPr/>
          </p:nvSpPr>
          <p:spPr bwMode="auto">
            <a:xfrm>
              <a:off x="660" y="1680"/>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43" name="Line 51"/>
            <p:cNvSpPr>
              <a:spLocks noChangeShapeType="1"/>
            </p:cNvSpPr>
            <p:nvPr/>
          </p:nvSpPr>
          <p:spPr bwMode="auto">
            <a:xfrm>
              <a:off x="660" y="1680"/>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7944" name="Rectangle 52"/>
            <p:cNvSpPr>
              <a:spLocks noChangeArrowheads="1"/>
            </p:cNvSpPr>
            <p:nvPr/>
          </p:nvSpPr>
          <p:spPr bwMode="auto">
            <a:xfrm>
              <a:off x="663" y="1680"/>
              <a:ext cx="1068"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45" name="Line 53"/>
            <p:cNvSpPr>
              <a:spLocks noChangeShapeType="1"/>
            </p:cNvSpPr>
            <p:nvPr/>
          </p:nvSpPr>
          <p:spPr bwMode="auto">
            <a:xfrm>
              <a:off x="663" y="1680"/>
              <a:ext cx="1068"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46" name="Rectangle 54"/>
            <p:cNvSpPr>
              <a:spLocks noChangeArrowheads="1"/>
            </p:cNvSpPr>
            <p:nvPr/>
          </p:nvSpPr>
          <p:spPr bwMode="auto">
            <a:xfrm>
              <a:off x="1731" y="1680"/>
              <a:ext cx="4"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47" name="Line 55"/>
            <p:cNvSpPr>
              <a:spLocks noChangeShapeType="1"/>
            </p:cNvSpPr>
            <p:nvPr/>
          </p:nvSpPr>
          <p:spPr bwMode="auto">
            <a:xfrm>
              <a:off x="1731" y="1680"/>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48" name="Line 56"/>
            <p:cNvSpPr>
              <a:spLocks noChangeShapeType="1"/>
            </p:cNvSpPr>
            <p:nvPr/>
          </p:nvSpPr>
          <p:spPr bwMode="auto">
            <a:xfrm>
              <a:off x="1731" y="1680"/>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7949" name="Rectangle 57"/>
            <p:cNvSpPr>
              <a:spLocks noChangeArrowheads="1"/>
            </p:cNvSpPr>
            <p:nvPr/>
          </p:nvSpPr>
          <p:spPr bwMode="auto">
            <a:xfrm>
              <a:off x="1735" y="1680"/>
              <a:ext cx="1081"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50" name="Line 58"/>
            <p:cNvSpPr>
              <a:spLocks noChangeShapeType="1"/>
            </p:cNvSpPr>
            <p:nvPr/>
          </p:nvSpPr>
          <p:spPr bwMode="auto">
            <a:xfrm>
              <a:off x="1735" y="1680"/>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51" name="Rectangle 59"/>
            <p:cNvSpPr>
              <a:spLocks noChangeArrowheads="1"/>
            </p:cNvSpPr>
            <p:nvPr/>
          </p:nvSpPr>
          <p:spPr bwMode="auto">
            <a:xfrm>
              <a:off x="2816" y="1680"/>
              <a:ext cx="4"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52" name="Line 60"/>
            <p:cNvSpPr>
              <a:spLocks noChangeShapeType="1"/>
            </p:cNvSpPr>
            <p:nvPr/>
          </p:nvSpPr>
          <p:spPr bwMode="auto">
            <a:xfrm>
              <a:off x="2816" y="1680"/>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53" name="Line 61"/>
            <p:cNvSpPr>
              <a:spLocks noChangeShapeType="1"/>
            </p:cNvSpPr>
            <p:nvPr/>
          </p:nvSpPr>
          <p:spPr bwMode="auto">
            <a:xfrm>
              <a:off x="2816" y="1680"/>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7954" name="Rectangle 62"/>
            <p:cNvSpPr>
              <a:spLocks noChangeArrowheads="1"/>
            </p:cNvSpPr>
            <p:nvPr/>
          </p:nvSpPr>
          <p:spPr bwMode="auto">
            <a:xfrm>
              <a:off x="2820" y="1680"/>
              <a:ext cx="1081"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55" name="Line 63"/>
            <p:cNvSpPr>
              <a:spLocks noChangeShapeType="1"/>
            </p:cNvSpPr>
            <p:nvPr/>
          </p:nvSpPr>
          <p:spPr bwMode="auto">
            <a:xfrm>
              <a:off x="2820" y="1680"/>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56" name="Rectangle 64"/>
            <p:cNvSpPr>
              <a:spLocks noChangeArrowheads="1"/>
            </p:cNvSpPr>
            <p:nvPr/>
          </p:nvSpPr>
          <p:spPr bwMode="auto">
            <a:xfrm>
              <a:off x="3901" y="1680"/>
              <a:ext cx="3"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57" name="Line 65"/>
            <p:cNvSpPr>
              <a:spLocks noChangeShapeType="1"/>
            </p:cNvSpPr>
            <p:nvPr/>
          </p:nvSpPr>
          <p:spPr bwMode="auto">
            <a:xfrm>
              <a:off x="3901" y="1680"/>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58" name="Line 66"/>
            <p:cNvSpPr>
              <a:spLocks noChangeShapeType="1"/>
            </p:cNvSpPr>
            <p:nvPr/>
          </p:nvSpPr>
          <p:spPr bwMode="auto">
            <a:xfrm>
              <a:off x="3901" y="1680"/>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7959" name="Rectangle 67"/>
            <p:cNvSpPr>
              <a:spLocks noChangeArrowheads="1"/>
            </p:cNvSpPr>
            <p:nvPr/>
          </p:nvSpPr>
          <p:spPr bwMode="auto">
            <a:xfrm>
              <a:off x="3904" y="1680"/>
              <a:ext cx="1082"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60" name="Line 68"/>
            <p:cNvSpPr>
              <a:spLocks noChangeShapeType="1"/>
            </p:cNvSpPr>
            <p:nvPr/>
          </p:nvSpPr>
          <p:spPr bwMode="auto">
            <a:xfrm>
              <a:off x="3904" y="1680"/>
              <a:ext cx="1082"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61" name="Rectangle 69"/>
            <p:cNvSpPr>
              <a:spLocks noChangeArrowheads="1"/>
            </p:cNvSpPr>
            <p:nvPr/>
          </p:nvSpPr>
          <p:spPr bwMode="auto">
            <a:xfrm>
              <a:off x="660" y="1683"/>
              <a:ext cx="3" cy="421"/>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62" name="Line 70"/>
            <p:cNvSpPr>
              <a:spLocks noChangeShapeType="1"/>
            </p:cNvSpPr>
            <p:nvPr/>
          </p:nvSpPr>
          <p:spPr bwMode="auto">
            <a:xfrm>
              <a:off x="660" y="1683"/>
              <a:ext cx="1" cy="421"/>
            </a:xfrm>
            <a:prstGeom prst="line">
              <a:avLst/>
            </a:prstGeom>
            <a:noFill/>
            <a:ln w="0">
              <a:solidFill>
                <a:srgbClr val="FFFFFF"/>
              </a:solidFill>
              <a:round/>
              <a:headEnd/>
              <a:tailEnd/>
            </a:ln>
          </p:spPr>
          <p:txBody>
            <a:bodyPr/>
            <a:lstStyle/>
            <a:p>
              <a:endParaRPr lang="en-IN">
                <a:latin typeface="Dosis" pitchFamily="2" charset="0"/>
              </a:endParaRPr>
            </a:p>
          </p:txBody>
        </p:sp>
        <p:sp>
          <p:nvSpPr>
            <p:cNvPr id="37963" name="Rectangle 71"/>
            <p:cNvSpPr>
              <a:spLocks noChangeArrowheads="1"/>
            </p:cNvSpPr>
            <p:nvPr/>
          </p:nvSpPr>
          <p:spPr bwMode="auto">
            <a:xfrm>
              <a:off x="700" y="2109"/>
              <a:ext cx="174" cy="129"/>
            </a:xfrm>
            <a:prstGeom prst="rect">
              <a:avLst/>
            </a:prstGeom>
            <a:noFill/>
            <a:ln w="9525">
              <a:noFill/>
              <a:miter lim="800000"/>
              <a:headEnd/>
              <a:tailEnd/>
            </a:ln>
          </p:spPr>
          <p:txBody>
            <a:bodyPr wrap="none" lIns="0" tIns="0" rIns="0" bIns="0">
              <a:spAutoFit/>
            </a:bodyPr>
            <a:lstStyle/>
            <a:p>
              <a:r>
                <a:rPr lang="en-US" sz="1600" b="1">
                  <a:latin typeface="Dosis" pitchFamily="2" charset="0"/>
                </a:rPr>
                <a:t>Risk</a:t>
              </a:r>
              <a:endParaRPr lang="en-US" sz="1600">
                <a:latin typeface="Dosis" pitchFamily="2" charset="0"/>
              </a:endParaRPr>
            </a:p>
          </p:txBody>
        </p:sp>
        <p:sp>
          <p:nvSpPr>
            <p:cNvPr id="37964" name="Rectangle 72"/>
            <p:cNvSpPr>
              <a:spLocks noChangeArrowheads="1"/>
            </p:cNvSpPr>
            <p:nvPr/>
          </p:nvSpPr>
          <p:spPr bwMode="auto">
            <a:xfrm>
              <a:off x="977" y="2109"/>
              <a:ext cx="21" cy="129"/>
            </a:xfrm>
            <a:prstGeom prst="rect">
              <a:avLst/>
            </a:prstGeom>
            <a:noFill/>
            <a:ln w="9525">
              <a:noFill/>
              <a:miter lim="800000"/>
              <a:headEnd/>
              <a:tailEnd/>
            </a:ln>
          </p:spPr>
          <p:txBody>
            <a:bodyPr wrap="none" lIns="0" tIns="0" rIns="0" bIns="0">
              <a:spAutoFit/>
            </a:bodyPr>
            <a:lstStyle/>
            <a:p>
              <a:r>
                <a:rPr lang="en-US" sz="1600" b="1">
                  <a:latin typeface="Dosis" pitchFamily="2" charset="0"/>
                </a:rPr>
                <a:t> </a:t>
              </a:r>
              <a:endParaRPr lang="en-US" sz="1600">
                <a:latin typeface="Dosis" pitchFamily="2" charset="0"/>
              </a:endParaRPr>
            </a:p>
          </p:txBody>
        </p:sp>
        <p:sp>
          <p:nvSpPr>
            <p:cNvPr id="37965" name="Rectangle 73"/>
            <p:cNvSpPr>
              <a:spLocks noChangeArrowheads="1"/>
            </p:cNvSpPr>
            <p:nvPr/>
          </p:nvSpPr>
          <p:spPr bwMode="auto">
            <a:xfrm>
              <a:off x="1662" y="2107"/>
              <a:ext cx="324" cy="129"/>
            </a:xfrm>
            <a:prstGeom prst="rect">
              <a:avLst/>
            </a:prstGeom>
            <a:noFill/>
            <a:ln w="9525">
              <a:noFill/>
              <a:miter lim="800000"/>
              <a:headEnd/>
              <a:tailEnd/>
            </a:ln>
          </p:spPr>
          <p:txBody>
            <a:bodyPr wrap="none" lIns="0" tIns="0" rIns="0" bIns="0">
              <a:spAutoFit/>
            </a:bodyPr>
            <a:lstStyle/>
            <a:p>
              <a:r>
                <a:rPr lang="en-US" sz="1600" b="1">
                  <a:latin typeface="Dosis" pitchFamily="2" charset="0"/>
                </a:rPr>
                <a:t>Riskiest</a:t>
              </a:r>
              <a:endParaRPr lang="en-US" sz="1600">
                <a:latin typeface="Dosis" pitchFamily="2" charset="0"/>
              </a:endParaRPr>
            </a:p>
          </p:txBody>
        </p:sp>
        <p:sp>
          <p:nvSpPr>
            <p:cNvPr id="37966" name="Rectangle 74"/>
            <p:cNvSpPr>
              <a:spLocks noChangeArrowheads="1"/>
            </p:cNvSpPr>
            <p:nvPr/>
          </p:nvSpPr>
          <p:spPr bwMode="auto">
            <a:xfrm>
              <a:off x="2046" y="2109"/>
              <a:ext cx="41" cy="129"/>
            </a:xfrm>
            <a:prstGeom prst="rect">
              <a:avLst/>
            </a:prstGeom>
            <a:noFill/>
            <a:ln w="9525">
              <a:noFill/>
              <a:miter lim="800000"/>
              <a:headEnd/>
              <a:tailEnd/>
            </a:ln>
          </p:spPr>
          <p:txBody>
            <a:bodyPr wrap="none" lIns="0" tIns="0" rIns="0" bIns="0">
              <a:spAutoFit/>
            </a:bodyPr>
            <a:lstStyle/>
            <a:p>
              <a:r>
                <a:rPr lang="en-US" sz="1600">
                  <a:latin typeface="Dosis" pitchFamily="2" charset="0"/>
                </a:rPr>
                <a:t>-</a:t>
              </a:r>
            </a:p>
          </p:txBody>
        </p:sp>
        <p:sp>
          <p:nvSpPr>
            <p:cNvPr id="37967" name="Rectangle 75"/>
            <p:cNvSpPr>
              <a:spLocks noChangeArrowheads="1"/>
            </p:cNvSpPr>
            <p:nvPr/>
          </p:nvSpPr>
          <p:spPr bwMode="auto">
            <a:xfrm>
              <a:off x="2083" y="2109"/>
              <a:ext cx="493" cy="129"/>
            </a:xfrm>
            <a:prstGeom prst="rect">
              <a:avLst/>
            </a:prstGeom>
            <a:noFill/>
            <a:ln w="9525">
              <a:noFill/>
              <a:miter lim="800000"/>
              <a:headEnd/>
              <a:tailEnd/>
            </a:ln>
          </p:spPr>
          <p:txBody>
            <a:bodyPr wrap="none" lIns="0" tIns="0" rIns="0" bIns="0">
              <a:spAutoFit/>
            </a:bodyPr>
            <a:lstStyle/>
            <a:p>
              <a:r>
                <a:rPr lang="en-US" sz="1600">
                  <a:latin typeface="Dosis" pitchFamily="2" charset="0"/>
                </a:rPr>
                <a:t>First trials in </a:t>
              </a:r>
            </a:p>
          </p:txBody>
        </p:sp>
        <p:sp>
          <p:nvSpPr>
            <p:cNvPr id="37968" name="Rectangle 76"/>
            <p:cNvSpPr>
              <a:spLocks noChangeArrowheads="1"/>
            </p:cNvSpPr>
            <p:nvPr/>
          </p:nvSpPr>
          <p:spPr bwMode="auto">
            <a:xfrm>
              <a:off x="1662" y="2239"/>
              <a:ext cx="888" cy="129"/>
            </a:xfrm>
            <a:prstGeom prst="rect">
              <a:avLst/>
            </a:prstGeom>
            <a:noFill/>
            <a:ln w="9525">
              <a:noFill/>
              <a:miter lim="800000"/>
              <a:headEnd/>
              <a:tailEnd/>
            </a:ln>
          </p:spPr>
          <p:txBody>
            <a:bodyPr wrap="none" lIns="0" tIns="0" rIns="0" bIns="0">
              <a:spAutoFit/>
            </a:bodyPr>
            <a:lstStyle/>
            <a:p>
              <a:r>
                <a:rPr lang="en-US" sz="1600">
                  <a:latin typeface="Dosis" pitchFamily="2" charset="0"/>
                </a:rPr>
                <a:t>humans. Performed in </a:t>
              </a:r>
            </a:p>
          </p:txBody>
        </p:sp>
        <p:sp>
          <p:nvSpPr>
            <p:cNvPr id="37969" name="Rectangle 78"/>
            <p:cNvSpPr>
              <a:spLocks noChangeArrowheads="1"/>
            </p:cNvSpPr>
            <p:nvPr/>
          </p:nvSpPr>
          <p:spPr bwMode="auto">
            <a:xfrm>
              <a:off x="2488" y="2370"/>
              <a:ext cx="0" cy="129"/>
            </a:xfrm>
            <a:prstGeom prst="rect">
              <a:avLst/>
            </a:prstGeom>
            <a:noFill/>
            <a:ln w="9525">
              <a:noFill/>
              <a:miter lim="800000"/>
              <a:headEnd/>
              <a:tailEnd/>
            </a:ln>
          </p:spPr>
          <p:txBody>
            <a:bodyPr wrap="none" lIns="0" tIns="0" rIns="0" bIns="0">
              <a:spAutoFit/>
            </a:bodyPr>
            <a:lstStyle/>
            <a:p>
              <a:endParaRPr lang="en-US" sz="1600">
                <a:latin typeface="Dosis" pitchFamily="2" charset="0"/>
              </a:endParaRPr>
            </a:p>
          </p:txBody>
        </p:sp>
        <p:sp>
          <p:nvSpPr>
            <p:cNvPr id="37970" name="Rectangle 80"/>
            <p:cNvSpPr>
              <a:spLocks noChangeArrowheads="1"/>
            </p:cNvSpPr>
            <p:nvPr/>
          </p:nvSpPr>
          <p:spPr bwMode="auto">
            <a:xfrm>
              <a:off x="1650" y="2411"/>
              <a:ext cx="762" cy="129"/>
            </a:xfrm>
            <a:prstGeom prst="rect">
              <a:avLst/>
            </a:prstGeom>
            <a:noFill/>
            <a:ln w="9525">
              <a:noFill/>
              <a:miter lim="800000"/>
              <a:headEnd/>
              <a:tailEnd/>
            </a:ln>
          </p:spPr>
          <p:txBody>
            <a:bodyPr wrap="none" lIns="0" tIns="0" rIns="0" bIns="0">
              <a:spAutoFit/>
            </a:bodyPr>
            <a:lstStyle/>
            <a:p>
              <a:r>
                <a:rPr lang="en-US" sz="1600">
                  <a:latin typeface="Dosis" pitchFamily="2" charset="0"/>
                </a:rPr>
                <a:t>volunteers. Used to </a:t>
              </a:r>
            </a:p>
          </p:txBody>
        </p:sp>
        <p:sp>
          <p:nvSpPr>
            <p:cNvPr id="37971" name="Rectangle 81"/>
            <p:cNvSpPr>
              <a:spLocks noChangeArrowheads="1"/>
            </p:cNvSpPr>
            <p:nvPr/>
          </p:nvSpPr>
          <p:spPr bwMode="auto">
            <a:xfrm>
              <a:off x="1650" y="2571"/>
              <a:ext cx="667" cy="129"/>
            </a:xfrm>
            <a:prstGeom prst="rect">
              <a:avLst/>
            </a:prstGeom>
            <a:noFill/>
            <a:ln w="9525">
              <a:noFill/>
              <a:miter lim="800000"/>
              <a:headEnd/>
              <a:tailEnd/>
            </a:ln>
          </p:spPr>
          <p:txBody>
            <a:bodyPr wrap="none" lIns="0" tIns="0" rIns="0" bIns="0">
              <a:spAutoFit/>
            </a:bodyPr>
            <a:lstStyle/>
            <a:p>
              <a:r>
                <a:rPr lang="en-US" sz="1600">
                  <a:latin typeface="Dosis" pitchFamily="2" charset="0"/>
                </a:rPr>
                <a:t>determine doses.</a:t>
              </a:r>
            </a:p>
          </p:txBody>
        </p:sp>
        <p:sp>
          <p:nvSpPr>
            <p:cNvPr id="37972" name="Rectangle 82"/>
            <p:cNvSpPr>
              <a:spLocks noChangeArrowheads="1"/>
            </p:cNvSpPr>
            <p:nvPr/>
          </p:nvSpPr>
          <p:spPr bwMode="auto">
            <a:xfrm>
              <a:off x="2534" y="2631"/>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73" name="Rectangle 83"/>
            <p:cNvSpPr>
              <a:spLocks noChangeArrowheads="1"/>
            </p:cNvSpPr>
            <p:nvPr/>
          </p:nvSpPr>
          <p:spPr bwMode="auto">
            <a:xfrm>
              <a:off x="2857" y="2107"/>
              <a:ext cx="570" cy="129"/>
            </a:xfrm>
            <a:prstGeom prst="rect">
              <a:avLst/>
            </a:prstGeom>
            <a:noFill/>
            <a:ln w="9525">
              <a:noFill/>
              <a:miter lim="800000"/>
              <a:headEnd/>
              <a:tailEnd/>
            </a:ln>
          </p:spPr>
          <p:txBody>
            <a:bodyPr wrap="none" lIns="0" tIns="0" rIns="0" bIns="0">
              <a:spAutoFit/>
            </a:bodyPr>
            <a:lstStyle/>
            <a:p>
              <a:r>
                <a:rPr lang="en-US" sz="1600" b="1">
                  <a:latin typeface="Dosis" pitchFamily="2" charset="0"/>
                </a:rPr>
                <a:t>Moderate risk</a:t>
              </a:r>
              <a:endParaRPr lang="en-US" sz="1600">
                <a:latin typeface="Dosis" pitchFamily="2" charset="0"/>
              </a:endParaRPr>
            </a:p>
          </p:txBody>
        </p:sp>
        <p:sp>
          <p:nvSpPr>
            <p:cNvPr id="37974" name="Rectangle 84"/>
            <p:cNvSpPr>
              <a:spLocks noChangeArrowheads="1"/>
            </p:cNvSpPr>
            <p:nvPr/>
          </p:nvSpPr>
          <p:spPr bwMode="auto">
            <a:xfrm>
              <a:off x="3546" y="2109"/>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75" name="Rectangle 85"/>
            <p:cNvSpPr>
              <a:spLocks noChangeArrowheads="1"/>
            </p:cNvSpPr>
            <p:nvPr/>
          </p:nvSpPr>
          <p:spPr bwMode="auto">
            <a:xfrm>
              <a:off x="3574" y="2109"/>
              <a:ext cx="47" cy="129"/>
            </a:xfrm>
            <a:prstGeom prst="rect">
              <a:avLst/>
            </a:prstGeom>
            <a:noFill/>
            <a:ln w="9525">
              <a:noFill/>
              <a:miter lim="800000"/>
              <a:headEnd/>
              <a:tailEnd/>
            </a:ln>
          </p:spPr>
          <p:txBody>
            <a:bodyPr wrap="none" lIns="0" tIns="0" rIns="0" bIns="0">
              <a:spAutoFit/>
            </a:bodyPr>
            <a:lstStyle/>
            <a:p>
              <a:r>
                <a:rPr lang="en-US" sz="1600">
                  <a:latin typeface="Dosis" pitchFamily="2" charset="0"/>
                </a:rPr>
                <a:t>–</a:t>
              </a:r>
            </a:p>
          </p:txBody>
        </p:sp>
        <p:sp>
          <p:nvSpPr>
            <p:cNvPr id="37976" name="Rectangle 86"/>
            <p:cNvSpPr>
              <a:spLocks noChangeArrowheads="1"/>
            </p:cNvSpPr>
            <p:nvPr/>
          </p:nvSpPr>
          <p:spPr bwMode="auto">
            <a:xfrm>
              <a:off x="3631" y="2109"/>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77" name="Rectangle 87"/>
            <p:cNvSpPr>
              <a:spLocks noChangeArrowheads="1"/>
            </p:cNvSpPr>
            <p:nvPr/>
          </p:nvSpPr>
          <p:spPr bwMode="auto">
            <a:xfrm>
              <a:off x="2857" y="2239"/>
              <a:ext cx="503" cy="129"/>
            </a:xfrm>
            <a:prstGeom prst="rect">
              <a:avLst/>
            </a:prstGeom>
            <a:noFill/>
            <a:ln w="9525">
              <a:noFill/>
              <a:miter lim="800000"/>
              <a:headEnd/>
              <a:tailEnd/>
            </a:ln>
          </p:spPr>
          <p:txBody>
            <a:bodyPr wrap="none" lIns="0" tIns="0" rIns="0" bIns="0">
              <a:spAutoFit/>
            </a:bodyPr>
            <a:lstStyle/>
            <a:p>
              <a:r>
                <a:rPr lang="en-US" sz="1600">
                  <a:latin typeface="Dosis" pitchFamily="2" charset="0"/>
                </a:rPr>
                <a:t>Some safety </a:t>
              </a:r>
            </a:p>
          </p:txBody>
        </p:sp>
        <p:sp>
          <p:nvSpPr>
            <p:cNvPr id="37978" name="Rectangle 88"/>
            <p:cNvSpPr>
              <a:spLocks noChangeArrowheads="1"/>
            </p:cNvSpPr>
            <p:nvPr/>
          </p:nvSpPr>
          <p:spPr bwMode="auto">
            <a:xfrm>
              <a:off x="2857" y="2370"/>
              <a:ext cx="867" cy="129"/>
            </a:xfrm>
            <a:prstGeom prst="rect">
              <a:avLst/>
            </a:prstGeom>
            <a:noFill/>
            <a:ln w="9525">
              <a:noFill/>
              <a:miter lim="800000"/>
              <a:headEnd/>
              <a:tailEnd/>
            </a:ln>
          </p:spPr>
          <p:txBody>
            <a:bodyPr wrap="none" lIns="0" tIns="0" rIns="0" bIns="0">
              <a:spAutoFit/>
            </a:bodyPr>
            <a:lstStyle/>
            <a:p>
              <a:r>
                <a:rPr lang="en-US" sz="1600">
                  <a:latin typeface="Dosis" pitchFamily="2" charset="0"/>
                </a:rPr>
                <a:t>information about the </a:t>
              </a:r>
            </a:p>
          </p:txBody>
        </p:sp>
        <p:sp>
          <p:nvSpPr>
            <p:cNvPr id="37979" name="Rectangle 89"/>
            <p:cNvSpPr>
              <a:spLocks noChangeArrowheads="1"/>
            </p:cNvSpPr>
            <p:nvPr/>
          </p:nvSpPr>
          <p:spPr bwMode="auto">
            <a:xfrm>
              <a:off x="2857" y="2500"/>
              <a:ext cx="560" cy="129"/>
            </a:xfrm>
            <a:prstGeom prst="rect">
              <a:avLst/>
            </a:prstGeom>
            <a:noFill/>
            <a:ln w="9525">
              <a:noFill/>
              <a:miter lim="800000"/>
              <a:headEnd/>
              <a:tailEnd/>
            </a:ln>
          </p:spPr>
          <p:txBody>
            <a:bodyPr wrap="none" lIns="0" tIns="0" rIns="0" bIns="0">
              <a:spAutoFit/>
            </a:bodyPr>
            <a:lstStyle/>
            <a:p>
              <a:r>
                <a:rPr lang="en-US" sz="1600">
                  <a:latin typeface="Dosis" pitchFamily="2" charset="0"/>
                </a:rPr>
                <a:t>drug is known.</a:t>
              </a:r>
            </a:p>
          </p:txBody>
        </p:sp>
        <p:sp>
          <p:nvSpPr>
            <p:cNvPr id="37980" name="Rectangle 90"/>
            <p:cNvSpPr>
              <a:spLocks noChangeArrowheads="1"/>
            </p:cNvSpPr>
            <p:nvPr/>
          </p:nvSpPr>
          <p:spPr bwMode="auto">
            <a:xfrm>
              <a:off x="3535" y="2500"/>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81" name="Rectangle 91"/>
            <p:cNvSpPr>
              <a:spLocks noChangeArrowheads="1"/>
            </p:cNvSpPr>
            <p:nvPr/>
          </p:nvSpPr>
          <p:spPr bwMode="auto">
            <a:xfrm>
              <a:off x="3942" y="2107"/>
              <a:ext cx="473" cy="129"/>
            </a:xfrm>
            <a:prstGeom prst="rect">
              <a:avLst/>
            </a:prstGeom>
            <a:noFill/>
            <a:ln w="9525">
              <a:noFill/>
              <a:miter lim="800000"/>
              <a:headEnd/>
              <a:tailEnd/>
            </a:ln>
          </p:spPr>
          <p:txBody>
            <a:bodyPr wrap="none" lIns="0" tIns="0" rIns="0" bIns="0">
              <a:spAutoFit/>
            </a:bodyPr>
            <a:lstStyle/>
            <a:p>
              <a:r>
                <a:rPr lang="en-US" sz="1600" b="1">
                  <a:latin typeface="Dosis" pitchFamily="2" charset="0"/>
                </a:rPr>
                <a:t>Lowest risk</a:t>
              </a:r>
              <a:endParaRPr lang="en-US" sz="1600">
                <a:latin typeface="Dosis" pitchFamily="2" charset="0"/>
              </a:endParaRPr>
            </a:p>
          </p:txBody>
        </p:sp>
        <p:sp>
          <p:nvSpPr>
            <p:cNvPr id="37982" name="Rectangle 92"/>
            <p:cNvSpPr>
              <a:spLocks noChangeArrowheads="1"/>
            </p:cNvSpPr>
            <p:nvPr/>
          </p:nvSpPr>
          <p:spPr bwMode="auto">
            <a:xfrm>
              <a:off x="4505" y="2109"/>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83" name="Rectangle 93"/>
            <p:cNvSpPr>
              <a:spLocks noChangeArrowheads="1"/>
            </p:cNvSpPr>
            <p:nvPr/>
          </p:nvSpPr>
          <p:spPr bwMode="auto">
            <a:xfrm>
              <a:off x="4533" y="2109"/>
              <a:ext cx="47" cy="129"/>
            </a:xfrm>
            <a:prstGeom prst="rect">
              <a:avLst/>
            </a:prstGeom>
            <a:noFill/>
            <a:ln w="9525">
              <a:noFill/>
              <a:miter lim="800000"/>
              <a:headEnd/>
              <a:tailEnd/>
            </a:ln>
          </p:spPr>
          <p:txBody>
            <a:bodyPr wrap="none" lIns="0" tIns="0" rIns="0" bIns="0">
              <a:spAutoFit/>
            </a:bodyPr>
            <a:lstStyle/>
            <a:p>
              <a:r>
                <a:rPr lang="en-US" sz="1600">
                  <a:latin typeface="Dosis" pitchFamily="2" charset="0"/>
                </a:rPr>
                <a:t>–</a:t>
              </a:r>
            </a:p>
          </p:txBody>
        </p:sp>
        <p:sp>
          <p:nvSpPr>
            <p:cNvPr id="37984" name="Rectangle 94"/>
            <p:cNvSpPr>
              <a:spLocks noChangeArrowheads="1"/>
            </p:cNvSpPr>
            <p:nvPr/>
          </p:nvSpPr>
          <p:spPr bwMode="auto">
            <a:xfrm>
              <a:off x="4590" y="2109"/>
              <a:ext cx="239" cy="129"/>
            </a:xfrm>
            <a:prstGeom prst="rect">
              <a:avLst/>
            </a:prstGeom>
            <a:noFill/>
            <a:ln w="9525">
              <a:noFill/>
              <a:miter lim="800000"/>
              <a:headEnd/>
              <a:tailEnd/>
            </a:ln>
          </p:spPr>
          <p:txBody>
            <a:bodyPr wrap="none" lIns="0" tIns="0" rIns="0" bIns="0">
              <a:spAutoFit/>
            </a:bodyPr>
            <a:lstStyle/>
            <a:p>
              <a:r>
                <a:rPr lang="en-US" sz="1600">
                  <a:latin typeface="Dosis" pitchFamily="2" charset="0"/>
                </a:rPr>
                <a:t> More </a:t>
              </a:r>
            </a:p>
          </p:txBody>
        </p:sp>
        <p:sp>
          <p:nvSpPr>
            <p:cNvPr id="37985" name="Rectangle 95"/>
            <p:cNvSpPr>
              <a:spLocks noChangeArrowheads="1"/>
            </p:cNvSpPr>
            <p:nvPr/>
          </p:nvSpPr>
          <p:spPr bwMode="auto">
            <a:xfrm>
              <a:off x="3942" y="2239"/>
              <a:ext cx="718" cy="129"/>
            </a:xfrm>
            <a:prstGeom prst="rect">
              <a:avLst/>
            </a:prstGeom>
            <a:noFill/>
            <a:ln w="9525">
              <a:noFill/>
              <a:miter lim="800000"/>
              <a:headEnd/>
              <a:tailEnd/>
            </a:ln>
          </p:spPr>
          <p:txBody>
            <a:bodyPr wrap="none" lIns="0" tIns="0" rIns="0" bIns="0">
              <a:spAutoFit/>
            </a:bodyPr>
            <a:lstStyle/>
            <a:p>
              <a:r>
                <a:rPr lang="en-US" sz="1600">
                  <a:latin typeface="Dosis" pitchFamily="2" charset="0"/>
                </a:rPr>
                <a:t>information about </a:t>
              </a:r>
            </a:p>
          </p:txBody>
        </p:sp>
        <p:sp>
          <p:nvSpPr>
            <p:cNvPr id="37986" name="Rectangle 96"/>
            <p:cNvSpPr>
              <a:spLocks noChangeArrowheads="1"/>
            </p:cNvSpPr>
            <p:nvPr/>
          </p:nvSpPr>
          <p:spPr bwMode="auto">
            <a:xfrm>
              <a:off x="3942" y="2370"/>
              <a:ext cx="422" cy="129"/>
            </a:xfrm>
            <a:prstGeom prst="rect">
              <a:avLst/>
            </a:prstGeom>
            <a:noFill/>
            <a:ln w="9525">
              <a:noFill/>
              <a:miter lim="800000"/>
              <a:headEnd/>
              <a:tailEnd/>
            </a:ln>
          </p:spPr>
          <p:txBody>
            <a:bodyPr wrap="none" lIns="0" tIns="0" rIns="0" bIns="0">
              <a:spAutoFit/>
            </a:bodyPr>
            <a:lstStyle/>
            <a:p>
              <a:r>
                <a:rPr lang="en-US" sz="1600">
                  <a:latin typeface="Dosis" pitchFamily="2" charset="0"/>
                </a:rPr>
                <a:t>safety and </a:t>
              </a:r>
            </a:p>
          </p:txBody>
        </p:sp>
        <p:sp>
          <p:nvSpPr>
            <p:cNvPr id="37987" name="Rectangle 97"/>
            <p:cNvSpPr>
              <a:spLocks noChangeArrowheads="1"/>
            </p:cNvSpPr>
            <p:nvPr/>
          </p:nvSpPr>
          <p:spPr bwMode="auto">
            <a:xfrm>
              <a:off x="3942" y="2500"/>
              <a:ext cx="616" cy="129"/>
            </a:xfrm>
            <a:prstGeom prst="rect">
              <a:avLst/>
            </a:prstGeom>
            <a:noFill/>
            <a:ln w="9525">
              <a:noFill/>
              <a:miter lim="800000"/>
              <a:headEnd/>
              <a:tailEnd/>
            </a:ln>
          </p:spPr>
          <p:txBody>
            <a:bodyPr wrap="none" lIns="0" tIns="0" rIns="0" bIns="0">
              <a:spAutoFit/>
            </a:bodyPr>
            <a:lstStyle/>
            <a:p>
              <a:r>
                <a:rPr lang="en-US" sz="1600">
                  <a:latin typeface="Dosis" pitchFamily="2" charset="0"/>
                </a:rPr>
                <a:t>effectiveness is </a:t>
              </a:r>
            </a:p>
          </p:txBody>
        </p:sp>
        <p:sp>
          <p:nvSpPr>
            <p:cNvPr id="37988" name="Rectangle 98"/>
            <p:cNvSpPr>
              <a:spLocks noChangeArrowheads="1"/>
            </p:cNvSpPr>
            <p:nvPr/>
          </p:nvSpPr>
          <p:spPr bwMode="auto">
            <a:xfrm>
              <a:off x="3942" y="2631"/>
              <a:ext cx="280" cy="129"/>
            </a:xfrm>
            <a:prstGeom prst="rect">
              <a:avLst/>
            </a:prstGeom>
            <a:noFill/>
            <a:ln w="9525">
              <a:noFill/>
              <a:miter lim="800000"/>
              <a:headEnd/>
              <a:tailEnd/>
            </a:ln>
          </p:spPr>
          <p:txBody>
            <a:bodyPr wrap="none" lIns="0" tIns="0" rIns="0" bIns="0">
              <a:spAutoFit/>
            </a:bodyPr>
            <a:lstStyle/>
            <a:p>
              <a:r>
                <a:rPr lang="en-US" sz="1600">
                  <a:latin typeface="Dosis" pitchFamily="2" charset="0"/>
                </a:rPr>
                <a:t>known.</a:t>
              </a:r>
            </a:p>
          </p:txBody>
        </p:sp>
        <p:sp>
          <p:nvSpPr>
            <p:cNvPr id="37989" name="Rectangle 99"/>
            <p:cNvSpPr>
              <a:spLocks noChangeArrowheads="1"/>
            </p:cNvSpPr>
            <p:nvPr/>
          </p:nvSpPr>
          <p:spPr bwMode="auto">
            <a:xfrm>
              <a:off x="4280" y="2631"/>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7990" name="Rectangle 100"/>
            <p:cNvSpPr>
              <a:spLocks noChangeArrowheads="1"/>
            </p:cNvSpPr>
            <p:nvPr/>
          </p:nvSpPr>
          <p:spPr bwMode="auto">
            <a:xfrm>
              <a:off x="660" y="2104"/>
              <a:ext cx="3"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91" name="Line 101"/>
            <p:cNvSpPr>
              <a:spLocks noChangeShapeType="1"/>
            </p:cNvSpPr>
            <p:nvPr/>
          </p:nvSpPr>
          <p:spPr bwMode="auto">
            <a:xfrm>
              <a:off x="660" y="2104"/>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92" name="Line 102"/>
            <p:cNvSpPr>
              <a:spLocks noChangeShapeType="1"/>
            </p:cNvSpPr>
            <p:nvPr/>
          </p:nvSpPr>
          <p:spPr bwMode="auto">
            <a:xfrm>
              <a:off x="660" y="2104"/>
              <a:ext cx="1" cy="4"/>
            </a:xfrm>
            <a:prstGeom prst="line">
              <a:avLst/>
            </a:prstGeom>
            <a:noFill/>
            <a:ln w="0">
              <a:solidFill>
                <a:srgbClr val="FFFFFF"/>
              </a:solidFill>
              <a:round/>
              <a:headEnd/>
              <a:tailEnd/>
            </a:ln>
          </p:spPr>
          <p:txBody>
            <a:bodyPr/>
            <a:lstStyle/>
            <a:p>
              <a:endParaRPr lang="en-IN">
                <a:latin typeface="Dosis" pitchFamily="2" charset="0"/>
              </a:endParaRPr>
            </a:p>
          </p:txBody>
        </p:sp>
        <p:sp>
          <p:nvSpPr>
            <p:cNvPr id="37993" name="Rectangle 103"/>
            <p:cNvSpPr>
              <a:spLocks noChangeArrowheads="1"/>
            </p:cNvSpPr>
            <p:nvPr/>
          </p:nvSpPr>
          <p:spPr bwMode="auto">
            <a:xfrm>
              <a:off x="663" y="2104"/>
              <a:ext cx="1068"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94" name="Line 104"/>
            <p:cNvSpPr>
              <a:spLocks noChangeShapeType="1"/>
            </p:cNvSpPr>
            <p:nvPr/>
          </p:nvSpPr>
          <p:spPr bwMode="auto">
            <a:xfrm>
              <a:off x="663" y="2104"/>
              <a:ext cx="1068"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95" name="Rectangle 105"/>
            <p:cNvSpPr>
              <a:spLocks noChangeArrowheads="1"/>
            </p:cNvSpPr>
            <p:nvPr/>
          </p:nvSpPr>
          <p:spPr bwMode="auto">
            <a:xfrm>
              <a:off x="1731" y="2104"/>
              <a:ext cx="4"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96" name="Line 106"/>
            <p:cNvSpPr>
              <a:spLocks noChangeShapeType="1"/>
            </p:cNvSpPr>
            <p:nvPr/>
          </p:nvSpPr>
          <p:spPr bwMode="auto">
            <a:xfrm>
              <a:off x="1731" y="2104"/>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7997" name="Line 107"/>
            <p:cNvSpPr>
              <a:spLocks noChangeShapeType="1"/>
            </p:cNvSpPr>
            <p:nvPr/>
          </p:nvSpPr>
          <p:spPr bwMode="auto">
            <a:xfrm>
              <a:off x="1731" y="2104"/>
              <a:ext cx="1" cy="4"/>
            </a:xfrm>
            <a:prstGeom prst="line">
              <a:avLst/>
            </a:prstGeom>
            <a:noFill/>
            <a:ln w="0">
              <a:solidFill>
                <a:srgbClr val="FFFFFF"/>
              </a:solidFill>
              <a:round/>
              <a:headEnd/>
              <a:tailEnd/>
            </a:ln>
          </p:spPr>
          <p:txBody>
            <a:bodyPr/>
            <a:lstStyle/>
            <a:p>
              <a:endParaRPr lang="en-IN">
                <a:latin typeface="Dosis" pitchFamily="2" charset="0"/>
              </a:endParaRPr>
            </a:p>
          </p:txBody>
        </p:sp>
        <p:sp>
          <p:nvSpPr>
            <p:cNvPr id="37998" name="Rectangle 108"/>
            <p:cNvSpPr>
              <a:spLocks noChangeArrowheads="1"/>
            </p:cNvSpPr>
            <p:nvPr/>
          </p:nvSpPr>
          <p:spPr bwMode="auto">
            <a:xfrm>
              <a:off x="1735" y="2104"/>
              <a:ext cx="1081"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7999" name="Line 109"/>
            <p:cNvSpPr>
              <a:spLocks noChangeShapeType="1"/>
            </p:cNvSpPr>
            <p:nvPr/>
          </p:nvSpPr>
          <p:spPr bwMode="auto">
            <a:xfrm>
              <a:off x="1625" y="2104"/>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00" name="Rectangle 110"/>
            <p:cNvSpPr>
              <a:spLocks noChangeArrowheads="1"/>
            </p:cNvSpPr>
            <p:nvPr/>
          </p:nvSpPr>
          <p:spPr bwMode="auto">
            <a:xfrm>
              <a:off x="2816" y="2104"/>
              <a:ext cx="4"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01" name="Line 111"/>
            <p:cNvSpPr>
              <a:spLocks noChangeShapeType="1"/>
            </p:cNvSpPr>
            <p:nvPr/>
          </p:nvSpPr>
          <p:spPr bwMode="auto">
            <a:xfrm>
              <a:off x="2816" y="2104"/>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02" name="Line 112"/>
            <p:cNvSpPr>
              <a:spLocks noChangeShapeType="1"/>
            </p:cNvSpPr>
            <p:nvPr/>
          </p:nvSpPr>
          <p:spPr bwMode="auto">
            <a:xfrm>
              <a:off x="2816" y="2104"/>
              <a:ext cx="1" cy="4"/>
            </a:xfrm>
            <a:prstGeom prst="line">
              <a:avLst/>
            </a:prstGeom>
            <a:noFill/>
            <a:ln w="0">
              <a:solidFill>
                <a:srgbClr val="FFFFFF"/>
              </a:solidFill>
              <a:round/>
              <a:headEnd/>
              <a:tailEnd/>
            </a:ln>
          </p:spPr>
          <p:txBody>
            <a:bodyPr/>
            <a:lstStyle/>
            <a:p>
              <a:endParaRPr lang="en-IN">
                <a:latin typeface="Dosis" pitchFamily="2" charset="0"/>
              </a:endParaRPr>
            </a:p>
          </p:txBody>
        </p:sp>
        <p:sp>
          <p:nvSpPr>
            <p:cNvPr id="38003" name="Rectangle 113"/>
            <p:cNvSpPr>
              <a:spLocks noChangeArrowheads="1"/>
            </p:cNvSpPr>
            <p:nvPr/>
          </p:nvSpPr>
          <p:spPr bwMode="auto">
            <a:xfrm>
              <a:off x="2820" y="2104"/>
              <a:ext cx="1081"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04" name="Line 114"/>
            <p:cNvSpPr>
              <a:spLocks noChangeShapeType="1"/>
            </p:cNvSpPr>
            <p:nvPr/>
          </p:nvSpPr>
          <p:spPr bwMode="auto">
            <a:xfrm>
              <a:off x="2820" y="2104"/>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05" name="Rectangle 115"/>
            <p:cNvSpPr>
              <a:spLocks noChangeArrowheads="1"/>
            </p:cNvSpPr>
            <p:nvPr/>
          </p:nvSpPr>
          <p:spPr bwMode="auto">
            <a:xfrm>
              <a:off x="3901" y="2104"/>
              <a:ext cx="3"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06" name="Line 116"/>
            <p:cNvSpPr>
              <a:spLocks noChangeShapeType="1"/>
            </p:cNvSpPr>
            <p:nvPr/>
          </p:nvSpPr>
          <p:spPr bwMode="auto">
            <a:xfrm>
              <a:off x="3901" y="2104"/>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07" name="Line 117"/>
            <p:cNvSpPr>
              <a:spLocks noChangeShapeType="1"/>
            </p:cNvSpPr>
            <p:nvPr/>
          </p:nvSpPr>
          <p:spPr bwMode="auto">
            <a:xfrm>
              <a:off x="3901" y="2104"/>
              <a:ext cx="1" cy="4"/>
            </a:xfrm>
            <a:prstGeom prst="line">
              <a:avLst/>
            </a:prstGeom>
            <a:noFill/>
            <a:ln w="0">
              <a:solidFill>
                <a:srgbClr val="FFFFFF"/>
              </a:solidFill>
              <a:round/>
              <a:headEnd/>
              <a:tailEnd/>
            </a:ln>
          </p:spPr>
          <p:txBody>
            <a:bodyPr/>
            <a:lstStyle/>
            <a:p>
              <a:endParaRPr lang="en-IN">
                <a:latin typeface="Dosis" pitchFamily="2" charset="0"/>
              </a:endParaRPr>
            </a:p>
          </p:txBody>
        </p:sp>
        <p:sp>
          <p:nvSpPr>
            <p:cNvPr id="38008" name="Rectangle 118"/>
            <p:cNvSpPr>
              <a:spLocks noChangeArrowheads="1"/>
            </p:cNvSpPr>
            <p:nvPr/>
          </p:nvSpPr>
          <p:spPr bwMode="auto">
            <a:xfrm>
              <a:off x="3904" y="2104"/>
              <a:ext cx="1082"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09" name="Line 119"/>
            <p:cNvSpPr>
              <a:spLocks noChangeShapeType="1"/>
            </p:cNvSpPr>
            <p:nvPr/>
          </p:nvSpPr>
          <p:spPr bwMode="auto">
            <a:xfrm>
              <a:off x="3904" y="2104"/>
              <a:ext cx="1082"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10" name="Rectangle 120"/>
            <p:cNvSpPr>
              <a:spLocks noChangeArrowheads="1"/>
            </p:cNvSpPr>
            <p:nvPr/>
          </p:nvSpPr>
          <p:spPr bwMode="auto">
            <a:xfrm>
              <a:off x="660" y="2108"/>
              <a:ext cx="3" cy="651"/>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11" name="Line 121"/>
            <p:cNvSpPr>
              <a:spLocks noChangeShapeType="1"/>
            </p:cNvSpPr>
            <p:nvPr/>
          </p:nvSpPr>
          <p:spPr bwMode="auto">
            <a:xfrm>
              <a:off x="660" y="2108"/>
              <a:ext cx="1" cy="651"/>
            </a:xfrm>
            <a:prstGeom prst="line">
              <a:avLst/>
            </a:prstGeom>
            <a:noFill/>
            <a:ln w="0">
              <a:solidFill>
                <a:srgbClr val="FFFFFF"/>
              </a:solidFill>
              <a:round/>
              <a:headEnd/>
              <a:tailEnd/>
            </a:ln>
          </p:spPr>
          <p:txBody>
            <a:bodyPr/>
            <a:lstStyle/>
            <a:p>
              <a:endParaRPr lang="en-IN">
                <a:latin typeface="Dosis" pitchFamily="2" charset="0"/>
              </a:endParaRPr>
            </a:p>
          </p:txBody>
        </p:sp>
        <p:sp>
          <p:nvSpPr>
            <p:cNvPr id="38012" name="Rectangle 122"/>
            <p:cNvSpPr>
              <a:spLocks noChangeArrowheads="1"/>
            </p:cNvSpPr>
            <p:nvPr/>
          </p:nvSpPr>
          <p:spPr bwMode="auto">
            <a:xfrm>
              <a:off x="700" y="2764"/>
              <a:ext cx="289" cy="129"/>
            </a:xfrm>
            <a:prstGeom prst="rect">
              <a:avLst/>
            </a:prstGeom>
            <a:noFill/>
            <a:ln w="9525">
              <a:noFill/>
              <a:miter lim="800000"/>
              <a:headEnd/>
              <a:tailEnd/>
            </a:ln>
          </p:spPr>
          <p:txBody>
            <a:bodyPr wrap="none" lIns="0" tIns="0" rIns="0" bIns="0">
              <a:spAutoFit/>
            </a:bodyPr>
            <a:lstStyle/>
            <a:p>
              <a:r>
                <a:rPr lang="en-US" sz="1600" b="1">
                  <a:latin typeface="Dosis" pitchFamily="2" charset="0"/>
                </a:rPr>
                <a:t>Length</a:t>
              </a:r>
              <a:endParaRPr lang="en-US" sz="1600">
                <a:latin typeface="Dosis" pitchFamily="2" charset="0"/>
              </a:endParaRPr>
            </a:p>
          </p:txBody>
        </p:sp>
        <p:sp>
          <p:nvSpPr>
            <p:cNvPr id="38013" name="Rectangle 123"/>
            <p:cNvSpPr>
              <a:spLocks noChangeArrowheads="1"/>
            </p:cNvSpPr>
            <p:nvPr/>
          </p:nvSpPr>
          <p:spPr bwMode="auto">
            <a:xfrm>
              <a:off x="1134" y="2764"/>
              <a:ext cx="21" cy="129"/>
            </a:xfrm>
            <a:prstGeom prst="rect">
              <a:avLst/>
            </a:prstGeom>
            <a:noFill/>
            <a:ln w="9525">
              <a:noFill/>
              <a:miter lim="800000"/>
              <a:headEnd/>
              <a:tailEnd/>
            </a:ln>
          </p:spPr>
          <p:txBody>
            <a:bodyPr wrap="none" lIns="0" tIns="0" rIns="0" bIns="0">
              <a:spAutoFit/>
            </a:bodyPr>
            <a:lstStyle/>
            <a:p>
              <a:r>
                <a:rPr lang="en-US" sz="1600" b="1">
                  <a:latin typeface="Dosis" pitchFamily="2" charset="0"/>
                </a:rPr>
                <a:t> </a:t>
              </a:r>
              <a:endParaRPr lang="en-US" sz="1600">
                <a:latin typeface="Dosis" pitchFamily="2" charset="0"/>
              </a:endParaRPr>
            </a:p>
          </p:txBody>
        </p:sp>
        <p:sp>
          <p:nvSpPr>
            <p:cNvPr id="38014" name="Rectangle 124"/>
            <p:cNvSpPr>
              <a:spLocks noChangeArrowheads="1"/>
            </p:cNvSpPr>
            <p:nvPr/>
          </p:nvSpPr>
          <p:spPr bwMode="auto">
            <a:xfrm>
              <a:off x="1662" y="2762"/>
              <a:ext cx="358" cy="129"/>
            </a:xfrm>
            <a:prstGeom prst="rect">
              <a:avLst/>
            </a:prstGeom>
            <a:noFill/>
            <a:ln w="9525">
              <a:noFill/>
              <a:miter lim="800000"/>
              <a:headEnd/>
              <a:tailEnd/>
            </a:ln>
          </p:spPr>
          <p:txBody>
            <a:bodyPr wrap="none" lIns="0" tIns="0" rIns="0" bIns="0">
              <a:spAutoFit/>
            </a:bodyPr>
            <a:lstStyle/>
            <a:p>
              <a:r>
                <a:rPr lang="en-US" sz="1600" b="1">
                  <a:latin typeface="Dosis" pitchFamily="2" charset="0"/>
                </a:rPr>
                <a:t>Shortest</a:t>
              </a:r>
              <a:endParaRPr lang="en-US" sz="1600">
                <a:latin typeface="Dosis" pitchFamily="2" charset="0"/>
              </a:endParaRPr>
            </a:p>
          </p:txBody>
        </p:sp>
        <p:sp>
          <p:nvSpPr>
            <p:cNvPr id="38015" name="Rectangle 125"/>
            <p:cNvSpPr>
              <a:spLocks noChangeArrowheads="1"/>
            </p:cNvSpPr>
            <p:nvPr/>
          </p:nvSpPr>
          <p:spPr bwMode="auto">
            <a:xfrm>
              <a:off x="2175" y="2764"/>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16" name="Rectangle 126"/>
            <p:cNvSpPr>
              <a:spLocks noChangeArrowheads="1"/>
            </p:cNvSpPr>
            <p:nvPr/>
          </p:nvSpPr>
          <p:spPr bwMode="auto">
            <a:xfrm>
              <a:off x="2203" y="2764"/>
              <a:ext cx="47" cy="129"/>
            </a:xfrm>
            <a:prstGeom prst="rect">
              <a:avLst/>
            </a:prstGeom>
            <a:noFill/>
            <a:ln w="9525">
              <a:noFill/>
              <a:miter lim="800000"/>
              <a:headEnd/>
              <a:tailEnd/>
            </a:ln>
          </p:spPr>
          <p:txBody>
            <a:bodyPr wrap="none" lIns="0" tIns="0" rIns="0" bIns="0">
              <a:spAutoFit/>
            </a:bodyPr>
            <a:lstStyle/>
            <a:p>
              <a:r>
                <a:rPr lang="en-US" sz="1600">
                  <a:latin typeface="Dosis" pitchFamily="2" charset="0"/>
                </a:rPr>
                <a:t>–</a:t>
              </a:r>
            </a:p>
          </p:txBody>
        </p:sp>
        <p:sp>
          <p:nvSpPr>
            <p:cNvPr id="38017" name="Rectangle 127"/>
            <p:cNvSpPr>
              <a:spLocks noChangeArrowheads="1"/>
            </p:cNvSpPr>
            <p:nvPr/>
          </p:nvSpPr>
          <p:spPr bwMode="auto">
            <a:xfrm>
              <a:off x="2150" y="2764"/>
              <a:ext cx="263" cy="129"/>
            </a:xfrm>
            <a:prstGeom prst="rect">
              <a:avLst/>
            </a:prstGeom>
            <a:noFill/>
            <a:ln w="9525">
              <a:noFill/>
              <a:miter lim="800000"/>
              <a:headEnd/>
              <a:tailEnd/>
            </a:ln>
          </p:spPr>
          <p:txBody>
            <a:bodyPr wrap="none" lIns="0" tIns="0" rIns="0" bIns="0">
              <a:spAutoFit/>
            </a:bodyPr>
            <a:lstStyle/>
            <a:p>
              <a:r>
                <a:rPr lang="en-US" sz="1600">
                  <a:latin typeface="Dosis" pitchFamily="2" charset="0"/>
                </a:rPr>
                <a:t> A few </a:t>
              </a:r>
            </a:p>
          </p:txBody>
        </p:sp>
        <p:sp>
          <p:nvSpPr>
            <p:cNvPr id="38018" name="Rectangle 128"/>
            <p:cNvSpPr>
              <a:spLocks noChangeArrowheads="1"/>
            </p:cNvSpPr>
            <p:nvPr/>
          </p:nvSpPr>
          <p:spPr bwMode="auto">
            <a:xfrm>
              <a:off x="1662" y="2895"/>
              <a:ext cx="600" cy="129"/>
            </a:xfrm>
            <a:prstGeom prst="rect">
              <a:avLst/>
            </a:prstGeom>
            <a:noFill/>
            <a:ln w="9525">
              <a:noFill/>
              <a:miter lim="800000"/>
              <a:headEnd/>
              <a:tailEnd/>
            </a:ln>
          </p:spPr>
          <p:txBody>
            <a:bodyPr wrap="none" lIns="0" tIns="0" rIns="0" bIns="0">
              <a:spAutoFit/>
            </a:bodyPr>
            <a:lstStyle/>
            <a:p>
              <a:r>
                <a:rPr lang="en-US" sz="1600">
                  <a:latin typeface="Dosis" pitchFamily="2" charset="0"/>
                </a:rPr>
                <a:t>weeks to a few </a:t>
              </a:r>
            </a:p>
          </p:txBody>
        </p:sp>
        <p:sp>
          <p:nvSpPr>
            <p:cNvPr id="38019" name="Rectangle 129"/>
            <p:cNvSpPr>
              <a:spLocks noChangeArrowheads="1"/>
            </p:cNvSpPr>
            <p:nvPr/>
          </p:nvSpPr>
          <p:spPr bwMode="auto">
            <a:xfrm>
              <a:off x="1662" y="3026"/>
              <a:ext cx="316" cy="129"/>
            </a:xfrm>
            <a:prstGeom prst="rect">
              <a:avLst/>
            </a:prstGeom>
            <a:noFill/>
            <a:ln w="9525">
              <a:noFill/>
              <a:miter lim="800000"/>
              <a:headEnd/>
              <a:tailEnd/>
            </a:ln>
          </p:spPr>
          <p:txBody>
            <a:bodyPr wrap="none" lIns="0" tIns="0" rIns="0" bIns="0">
              <a:spAutoFit/>
            </a:bodyPr>
            <a:lstStyle/>
            <a:p>
              <a:r>
                <a:rPr lang="en-US" sz="1600">
                  <a:latin typeface="Dosis" pitchFamily="2" charset="0"/>
                </a:rPr>
                <a:t>months.</a:t>
              </a:r>
            </a:p>
          </p:txBody>
        </p:sp>
        <p:sp>
          <p:nvSpPr>
            <p:cNvPr id="38020" name="Rectangle 130"/>
            <p:cNvSpPr>
              <a:spLocks noChangeArrowheads="1"/>
            </p:cNvSpPr>
            <p:nvPr/>
          </p:nvSpPr>
          <p:spPr bwMode="auto">
            <a:xfrm>
              <a:off x="2134" y="3026"/>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21" name="Rectangle 131"/>
            <p:cNvSpPr>
              <a:spLocks noChangeArrowheads="1"/>
            </p:cNvSpPr>
            <p:nvPr/>
          </p:nvSpPr>
          <p:spPr bwMode="auto">
            <a:xfrm>
              <a:off x="2857" y="2762"/>
              <a:ext cx="642" cy="129"/>
            </a:xfrm>
            <a:prstGeom prst="rect">
              <a:avLst/>
            </a:prstGeom>
            <a:noFill/>
            <a:ln w="9525">
              <a:noFill/>
              <a:miter lim="800000"/>
              <a:headEnd/>
              <a:tailEnd/>
            </a:ln>
          </p:spPr>
          <p:txBody>
            <a:bodyPr wrap="none" lIns="0" tIns="0" rIns="0" bIns="0">
              <a:spAutoFit/>
            </a:bodyPr>
            <a:lstStyle/>
            <a:p>
              <a:r>
                <a:rPr lang="en-US" sz="1600" b="1">
                  <a:latin typeface="Dosis" pitchFamily="2" charset="0"/>
                </a:rPr>
                <a:t>Medium Length</a:t>
              </a:r>
              <a:endParaRPr lang="en-US" sz="1600">
                <a:latin typeface="Dosis" pitchFamily="2" charset="0"/>
              </a:endParaRPr>
            </a:p>
          </p:txBody>
        </p:sp>
        <p:sp>
          <p:nvSpPr>
            <p:cNvPr id="38022" name="Rectangle 132"/>
            <p:cNvSpPr>
              <a:spLocks noChangeArrowheads="1"/>
            </p:cNvSpPr>
            <p:nvPr/>
          </p:nvSpPr>
          <p:spPr bwMode="auto">
            <a:xfrm>
              <a:off x="3642" y="2764"/>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23" name="Rectangle 133"/>
            <p:cNvSpPr>
              <a:spLocks noChangeArrowheads="1"/>
            </p:cNvSpPr>
            <p:nvPr/>
          </p:nvSpPr>
          <p:spPr bwMode="auto">
            <a:xfrm>
              <a:off x="3670" y="2764"/>
              <a:ext cx="47" cy="129"/>
            </a:xfrm>
            <a:prstGeom prst="rect">
              <a:avLst/>
            </a:prstGeom>
            <a:noFill/>
            <a:ln w="9525">
              <a:noFill/>
              <a:miter lim="800000"/>
              <a:headEnd/>
              <a:tailEnd/>
            </a:ln>
          </p:spPr>
          <p:txBody>
            <a:bodyPr wrap="none" lIns="0" tIns="0" rIns="0" bIns="0">
              <a:spAutoFit/>
            </a:bodyPr>
            <a:lstStyle/>
            <a:p>
              <a:r>
                <a:rPr lang="en-US" sz="1600">
                  <a:latin typeface="Dosis" pitchFamily="2" charset="0"/>
                </a:rPr>
                <a:t>–</a:t>
              </a:r>
            </a:p>
          </p:txBody>
        </p:sp>
        <p:sp>
          <p:nvSpPr>
            <p:cNvPr id="38024" name="Rectangle 134"/>
            <p:cNvSpPr>
              <a:spLocks noChangeArrowheads="1"/>
            </p:cNvSpPr>
            <p:nvPr/>
          </p:nvSpPr>
          <p:spPr bwMode="auto">
            <a:xfrm>
              <a:off x="3727" y="2764"/>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25" name="Rectangle 135"/>
            <p:cNvSpPr>
              <a:spLocks noChangeArrowheads="1"/>
            </p:cNvSpPr>
            <p:nvPr/>
          </p:nvSpPr>
          <p:spPr bwMode="auto">
            <a:xfrm>
              <a:off x="2857" y="2895"/>
              <a:ext cx="793" cy="129"/>
            </a:xfrm>
            <a:prstGeom prst="rect">
              <a:avLst/>
            </a:prstGeom>
            <a:noFill/>
            <a:ln w="9525">
              <a:noFill/>
              <a:miter lim="800000"/>
              <a:headEnd/>
              <a:tailEnd/>
            </a:ln>
          </p:spPr>
          <p:txBody>
            <a:bodyPr wrap="none" lIns="0" tIns="0" rIns="0" bIns="0">
              <a:spAutoFit/>
            </a:bodyPr>
            <a:lstStyle/>
            <a:p>
              <a:r>
                <a:rPr lang="en-US" sz="1600">
                  <a:latin typeface="Dosis" pitchFamily="2" charset="0"/>
                </a:rPr>
                <a:t>Usually about a year.</a:t>
              </a:r>
            </a:p>
          </p:txBody>
        </p:sp>
        <p:sp>
          <p:nvSpPr>
            <p:cNvPr id="38026" name="Rectangle 136"/>
            <p:cNvSpPr>
              <a:spLocks noChangeArrowheads="1"/>
            </p:cNvSpPr>
            <p:nvPr/>
          </p:nvSpPr>
          <p:spPr bwMode="auto">
            <a:xfrm>
              <a:off x="3820" y="2895"/>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27" name="Rectangle 137"/>
            <p:cNvSpPr>
              <a:spLocks noChangeArrowheads="1"/>
            </p:cNvSpPr>
            <p:nvPr/>
          </p:nvSpPr>
          <p:spPr bwMode="auto">
            <a:xfrm>
              <a:off x="3942" y="2762"/>
              <a:ext cx="350" cy="129"/>
            </a:xfrm>
            <a:prstGeom prst="rect">
              <a:avLst/>
            </a:prstGeom>
            <a:noFill/>
            <a:ln w="9525">
              <a:noFill/>
              <a:miter lim="800000"/>
              <a:headEnd/>
              <a:tailEnd/>
            </a:ln>
          </p:spPr>
          <p:txBody>
            <a:bodyPr wrap="none" lIns="0" tIns="0" rIns="0" bIns="0">
              <a:spAutoFit/>
            </a:bodyPr>
            <a:lstStyle/>
            <a:p>
              <a:r>
                <a:rPr lang="en-US" sz="1600" b="1">
                  <a:latin typeface="Dosis" pitchFamily="2" charset="0"/>
                </a:rPr>
                <a:t>Longest </a:t>
              </a:r>
              <a:endParaRPr lang="en-US" sz="1600">
                <a:latin typeface="Dosis" pitchFamily="2" charset="0"/>
              </a:endParaRPr>
            </a:p>
          </p:txBody>
        </p:sp>
        <p:sp>
          <p:nvSpPr>
            <p:cNvPr id="38028" name="Rectangle 138"/>
            <p:cNvSpPr>
              <a:spLocks noChangeArrowheads="1"/>
            </p:cNvSpPr>
            <p:nvPr/>
          </p:nvSpPr>
          <p:spPr bwMode="auto">
            <a:xfrm>
              <a:off x="4355" y="2764"/>
              <a:ext cx="47" cy="129"/>
            </a:xfrm>
            <a:prstGeom prst="rect">
              <a:avLst/>
            </a:prstGeom>
            <a:noFill/>
            <a:ln w="9525">
              <a:noFill/>
              <a:miter lim="800000"/>
              <a:headEnd/>
              <a:tailEnd/>
            </a:ln>
          </p:spPr>
          <p:txBody>
            <a:bodyPr wrap="none" lIns="0" tIns="0" rIns="0" bIns="0">
              <a:spAutoFit/>
            </a:bodyPr>
            <a:lstStyle/>
            <a:p>
              <a:r>
                <a:rPr lang="en-US" sz="1600">
                  <a:latin typeface="Dosis" pitchFamily="2" charset="0"/>
                </a:rPr>
                <a:t>–</a:t>
              </a:r>
            </a:p>
          </p:txBody>
        </p:sp>
        <p:sp>
          <p:nvSpPr>
            <p:cNvPr id="38029" name="Rectangle 139"/>
            <p:cNvSpPr>
              <a:spLocks noChangeArrowheads="1"/>
            </p:cNvSpPr>
            <p:nvPr/>
          </p:nvSpPr>
          <p:spPr bwMode="auto">
            <a:xfrm>
              <a:off x="4412" y="2764"/>
              <a:ext cx="354" cy="129"/>
            </a:xfrm>
            <a:prstGeom prst="rect">
              <a:avLst/>
            </a:prstGeom>
            <a:noFill/>
            <a:ln w="9525">
              <a:noFill/>
              <a:miter lim="800000"/>
              <a:headEnd/>
              <a:tailEnd/>
            </a:ln>
          </p:spPr>
          <p:txBody>
            <a:bodyPr wrap="none" lIns="0" tIns="0" rIns="0" bIns="0">
              <a:spAutoFit/>
            </a:bodyPr>
            <a:lstStyle/>
            <a:p>
              <a:r>
                <a:rPr lang="en-US" sz="1600">
                  <a:latin typeface="Dosis" pitchFamily="2" charset="0"/>
                </a:rPr>
                <a:t> May last </a:t>
              </a:r>
            </a:p>
          </p:txBody>
        </p:sp>
        <p:sp>
          <p:nvSpPr>
            <p:cNvPr id="38030" name="Rectangle 140"/>
            <p:cNvSpPr>
              <a:spLocks noChangeArrowheads="1"/>
            </p:cNvSpPr>
            <p:nvPr/>
          </p:nvSpPr>
          <p:spPr bwMode="auto">
            <a:xfrm>
              <a:off x="3942" y="2923"/>
              <a:ext cx="837" cy="129"/>
            </a:xfrm>
            <a:prstGeom prst="rect">
              <a:avLst/>
            </a:prstGeom>
            <a:noFill/>
            <a:ln w="9525">
              <a:noFill/>
              <a:miter lim="800000"/>
              <a:headEnd/>
              <a:tailEnd/>
            </a:ln>
          </p:spPr>
          <p:txBody>
            <a:bodyPr wrap="none" lIns="0" tIns="0" rIns="0" bIns="0">
              <a:spAutoFit/>
            </a:bodyPr>
            <a:lstStyle/>
            <a:p>
              <a:r>
                <a:rPr lang="en-US" sz="1600">
                  <a:latin typeface="Dosis" pitchFamily="2" charset="0"/>
                </a:rPr>
                <a:t>for two to three years</a:t>
              </a:r>
            </a:p>
          </p:txBody>
        </p:sp>
        <p:sp>
          <p:nvSpPr>
            <p:cNvPr id="38031" name="Rectangle 141"/>
            <p:cNvSpPr>
              <a:spLocks noChangeArrowheads="1"/>
            </p:cNvSpPr>
            <p:nvPr/>
          </p:nvSpPr>
          <p:spPr bwMode="auto">
            <a:xfrm>
              <a:off x="4912" y="2896"/>
              <a:ext cx="18" cy="129"/>
            </a:xfrm>
            <a:prstGeom prst="rect">
              <a:avLst/>
            </a:prstGeom>
            <a:noFill/>
            <a:ln w="9525">
              <a:noFill/>
              <a:miter lim="800000"/>
              <a:headEnd/>
              <a:tailEnd/>
            </a:ln>
          </p:spPr>
          <p:txBody>
            <a:bodyPr wrap="none" lIns="0" tIns="0" rIns="0" bIns="0">
              <a:spAutoFit/>
            </a:bodyPr>
            <a:lstStyle/>
            <a:p>
              <a:r>
                <a:rPr lang="en-US" sz="1600">
                  <a:latin typeface="Dosis" pitchFamily="2" charset="0"/>
                </a:rPr>
                <a:t>.</a:t>
              </a:r>
            </a:p>
          </p:txBody>
        </p:sp>
        <p:sp>
          <p:nvSpPr>
            <p:cNvPr id="38032" name="Rectangle 142"/>
            <p:cNvSpPr>
              <a:spLocks noChangeArrowheads="1"/>
            </p:cNvSpPr>
            <p:nvPr/>
          </p:nvSpPr>
          <p:spPr bwMode="auto">
            <a:xfrm>
              <a:off x="4948" y="2896"/>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33" name="Rectangle 143"/>
            <p:cNvSpPr>
              <a:spLocks noChangeArrowheads="1"/>
            </p:cNvSpPr>
            <p:nvPr/>
          </p:nvSpPr>
          <p:spPr bwMode="auto">
            <a:xfrm>
              <a:off x="660" y="2759"/>
              <a:ext cx="3"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34" name="Line 144"/>
            <p:cNvSpPr>
              <a:spLocks noChangeShapeType="1"/>
            </p:cNvSpPr>
            <p:nvPr/>
          </p:nvSpPr>
          <p:spPr bwMode="auto">
            <a:xfrm>
              <a:off x="660" y="2759"/>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35" name="Line 145"/>
            <p:cNvSpPr>
              <a:spLocks noChangeShapeType="1"/>
            </p:cNvSpPr>
            <p:nvPr/>
          </p:nvSpPr>
          <p:spPr bwMode="auto">
            <a:xfrm>
              <a:off x="660" y="2759"/>
              <a:ext cx="1" cy="4"/>
            </a:xfrm>
            <a:prstGeom prst="line">
              <a:avLst/>
            </a:prstGeom>
            <a:noFill/>
            <a:ln w="0">
              <a:solidFill>
                <a:srgbClr val="FFFFFF"/>
              </a:solidFill>
              <a:round/>
              <a:headEnd/>
              <a:tailEnd/>
            </a:ln>
          </p:spPr>
          <p:txBody>
            <a:bodyPr/>
            <a:lstStyle/>
            <a:p>
              <a:endParaRPr lang="en-IN">
                <a:latin typeface="Dosis" pitchFamily="2" charset="0"/>
              </a:endParaRPr>
            </a:p>
          </p:txBody>
        </p:sp>
        <p:sp>
          <p:nvSpPr>
            <p:cNvPr id="38036" name="Rectangle 146"/>
            <p:cNvSpPr>
              <a:spLocks noChangeArrowheads="1"/>
            </p:cNvSpPr>
            <p:nvPr/>
          </p:nvSpPr>
          <p:spPr bwMode="auto">
            <a:xfrm>
              <a:off x="663" y="2759"/>
              <a:ext cx="1068"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37" name="Line 147"/>
            <p:cNvSpPr>
              <a:spLocks noChangeShapeType="1"/>
            </p:cNvSpPr>
            <p:nvPr/>
          </p:nvSpPr>
          <p:spPr bwMode="auto">
            <a:xfrm>
              <a:off x="663" y="2759"/>
              <a:ext cx="1068"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38" name="Rectangle 148"/>
            <p:cNvSpPr>
              <a:spLocks noChangeArrowheads="1"/>
            </p:cNvSpPr>
            <p:nvPr/>
          </p:nvSpPr>
          <p:spPr bwMode="auto">
            <a:xfrm>
              <a:off x="1731" y="2759"/>
              <a:ext cx="4"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39" name="Line 149"/>
            <p:cNvSpPr>
              <a:spLocks noChangeShapeType="1"/>
            </p:cNvSpPr>
            <p:nvPr/>
          </p:nvSpPr>
          <p:spPr bwMode="auto">
            <a:xfrm>
              <a:off x="1731" y="2759"/>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40" name="Line 150"/>
            <p:cNvSpPr>
              <a:spLocks noChangeShapeType="1"/>
            </p:cNvSpPr>
            <p:nvPr/>
          </p:nvSpPr>
          <p:spPr bwMode="auto">
            <a:xfrm>
              <a:off x="1731" y="2759"/>
              <a:ext cx="1" cy="4"/>
            </a:xfrm>
            <a:prstGeom prst="line">
              <a:avLst/>
            </a:prstGeom>
            <a:noFill/>
            <a:ln w="0">
              <a:solidFill>
                <a:srgbClr val="FFFFFF"/>
              </a:solidFill>
              <a:round/>
              <a:headEnd/>
              <a:tailEnd/>
            </a:ln>
          </p:spPr>
          <p:txBody>
            <a:bodyPr/>
            <a:lstStyle/>
            <a:p>
              <a:endParaRPr lang="en-IN">
                <a:latin typeface="Dosis" pitchFamily="2" charset="0"/>
              </a:endParaRPr>
            </a:p>
          </p:txBody>
        </p:sp>
        <p:sp>
          <p:nvSpPr>
            <p:cNvPr id="38041" name="Rectangle 151"/>
            <p:cNvSpPr>
              <a:spLocks noChangeArrowheads="1"/>
            </p:cNvSpPr>
            <p:nvPr/>
          </p:nvSpPr>
          <p:spPr bwMode="auto">
            <a:xfrm>
              <a:off x="1735" y="2759"/>
              <a:ext cx="1081"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42" name="Line 152"/>
            <p:cNvSpPr>
              <a:spLocks noChangeShapeType="1"/>
            </p:cNvSpPr>
            <p:nvPr/>
          </p:nvSpPr>
          <p:spPr bwMode="auto">
            <a:xfrm>
              <a:off x="1735" y="2759"/>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43" name="Rectangle 153"/>
            <p:cNvSpPr>
              <a:spLocks noChangeArrowheads="1"/>
            </p:cNvSpPr>
            <p:nvPr/>
          </p:nvSpPr>
          <p:spPr bwMode="auto">
            <a:xfrm>
              <a:off x="2816" y="2759"/>
              <a:ext cx="4"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44" name="Line 154"/>
            <p:cNvSpPr>
              <a:spLocks noChangeShapeType="1"/>
            </p:cNvSpPr>
            <p:nvPr/>
          </p:nvSpPr>
          <p:spPr bwMode="auto">
            <a:xfrm>
              <a:off x="2816" y="2759"/>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45" name="Line 155"/>
            <p:cNvSpPr>
              <a:spLocks noChangeShapeType="1"/>
            </p:cNvSpPr>
            <p:nvPr/>
          </p:nvSpPr>
          <p:spPr bwMode="auto">
            <a:xfrm>
              <a:off x="2816" y="2759"/>
              <a:ext cx="1" cy="4"/>
            </a:xfrm>
            <a:prstGeom prst="line">
              <a:avLst/>
            </a:prstGeom>
            <a:noFill/>
            <a:ln w="0">
              <a:solidFill>
                <a:srgbClr val="FFFFFF"/>
              </a:solidFill>
              <a:round/>
              <a:headEnd/>
              <a:tailEnd/>
            </a:ln>
          </p:spPr>
          <p:txBody>
            <a:bodyPr/>
            <a:lstStyle/>
            <a:p>
              <a:endParaRPr lang="en-IN">
                <a:latin typeface="Dosis" pitchFamily="2" charset="0"/>
              </a:endParaRPr>
            </a:p>
          </p:txBody>
        </p:sp>
        <p:sp>
          <p:nvSpPr>
            <p:cNvPr id="38046" name="Rectangle 156"/>
            <p:cNvSpPr>
              <a:spLocks noChangeArrowheads="1"/>
            </p:cNvSpPr>
            <p:nvPr/>
          </p:nvSpPr>
          <p:spPr bwMode="auto">
            <a:xfrm>
              <a:off x="2820" y="2759"/>
              <a:ext cx="1081"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47" name="Line 157"/>
            <p:cNvSpPr>
              <a:spLocks noChangeShapeType="1"/>
            </p:cNvSpPr>
            <p:nvPr/>
          </p:nvSpPr>
          <p:spPr bwMode="auto">
            <a:xfrm>
              <a:off x="2820" y="2759"/>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48" name="Rectangle 158"/>
            <p:cNvSpPr>
              <a:spLocks noChangeArrowheads="1"/>
            </p:cNvSpPr>
            <p:nvPr/>
          </p:nvSpPr>
          <p:spPr bwMode="auto">
            <a:xfrm>
              <a:off x="3901" y="2759"/>
              <a:ext cx="3"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49" name="Line 159"/>
            <p:cNvSpPr>
              <a:spLocks noChangeShapeType="1"/>
            </p:cNvSpPr>
            <p:nvPr/>
          </p:nvSpPr>
          <p:spPr bwMode="auto">
            <a:xfrm>
              <a:off x="3901" y="2759"/>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50" name="Line 160"/>
            <p:cNvSpPr>
              <a:spLocks noChangeShapeType="1"/>
            </p:cNvSpPr>
            <p:nvPr/>
          </p:nvSpPr>
          <p:spPr bwMode="auto">
            <a:xfrm>
              <a:off x="3901" y="2759"/>
              <a:ext cx="1" cy="4"/>
            </a:xfrm>
            <a:prstGeom prst="line">
              <a:avLst/>
            </a:prstGeom>
            <a:noFill/>
            <a:ln w="0">
              <a:solidFill>
                <a:srgbClr val="FFFFFF"/>
              </a:solidFill>
              <a:round/>
              <a:headEnd/>
              <a:tailEnd/>
            </a:ln>
          </p:spPr>
          <p:txBody>
            <a:bodyPr/>
            <a:lstStyle/>
            <a:p>
              <a:endParaRPr lang="en-IN">
                <a:latin typeface="Dosis" pitchFamily="2" charset="0"/>
              </a:endParaRPr>
            </a:p>
          </p:txBody>
        </p:sp>
        <p:sp>
          <p:nvSpPr>
            <p:cNvPr id="38051" name="Rectangle 161"/>
            <p:cNvSpPr>
              <a:spLocks noChangeArrowheads="1"/>
            </p:cNvSpPr>
            <p:nvPr/>
          </p:nvSpPr>
          <p:spPr bwMode="auto">
            <a:xfrm>
              <a:off x="3904" y="2759"/>
              <a:ext cx="1082"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52" name="Line 162"/>
            <p:cNvSpPr>
              <a:spLocks noChangeShapeType="1"/>
            </p:cNvSpPr>
            <p:nvPr/>
          </p:nvSpPr>
          <p:spPr bwMode="auto">
            <a:xfrm>
              <a:off x="3904" y="2759"/>
              <a:ext cx="1082"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53" name="Rectangle 163"/>
            <p:cNvSpPr>
              <a:spLocks noChangeArrowheads="1"/>
            </p:cNvSpPr>
            <p:nvPr/>
          </p:nvSpPr>
          <p:spPr bwMode="auto">
            <a:xfrm>
              <a:off x="660" y="2763"/>
              <a:ext cx="3" cy="421"/>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54" name="Line 164"/>
            <p:cNvSpPr>
              <a:spLocks noChangeShapeType="1"/>
            </p:cNvSpPr>
            <p:nvPr/>
          </p:nvSpPr>
          <p:spPr bwMode="auto">
            <a:xfrm>
              <a:off x="660" y="2763"/>
              <a:ext cx="1" cy="421"/>
            </a:xfrm>
            <a:prstGeom prst="line">
              <a:avLst/>
            </a:prstGeom>
            <a:noFill/>
            <a:ln w="0">
              <a:solidFill>
                <a:srgbClr val="FFFFFF"/>
              </a:solidFill>
              <a:round/>
              <a:headEnd/>
              <a:tailEnd/>
            </a:ln>
          </p:spPr>
          <p:txBody>
            <a:bodyPr/>
            <a:lstStyle/>
            <a:p>
              <a:endParaRPr lang="en-IN">
                <a:latin typeface="Dosis" pitchFamily="2" charset="0"/>
              </a:endParaRPr>
            </a:p>
          </p:txBody>
        </p:sp>
        <p:sp>
          <p:nvSpPr>
            <p:cNvPr id="38055" name="Rectangle 165"/>
            <p:cNvSpPr>
              <a:spLocks noChangeArrowheads="1"/>
            </p:cNvSpPr>
            <p:nvPr/>
          </p:nvSpPr>
          <p:spPr bwMode="auto">
            <a:xfrm>
              <a:off x="700" y="3189"/>
              <a:ext cx="466" cy="129"/>
            </a:xfrm>
            <a:prstGeom prst="rect">
              <a:avLst/>
            </a:prstGeom>
            <a:noFill/>
            <a:ln w="9525">
              <a:noFill/>
              <a:miter lim="800000"/>
              <a:headEnd/>
              <a:tailEnd/>
            </a:ln>
          </p:spPr>
          <p:txBody>
            <a:bodyPr wrap="none" lIns="0" tIns="0" rIns="0" bIns="0">
              <a:spAutoFit/>
            </a:bodyPr>
            <a:lstStyle/>
            <a:p>
              <a:r>
                <a:rPr lang="en-US" sz="1600" b="1">
                  <a:latin typeface="Dosis" pitchFamily="2" charset="0"/>
                </a:rPr>
                <a:t>Number of </a:t>
              </a:r>
              <a:endParaRPr lang="en-US" sz="1600">
                <a:latin typeface="Dosis" pitchFamily="2" charset="0"/>
              </a:endParaRPr>
            </a:p>
          </p:txBody>
        </p:sp>
        <p:sp>
          <p:nvSpPr>
            <p:cNvPr id="38056" name="Rectangle 166"/>
            <p:cNvSpPr>
              <a:spLocks noChangeArrowheads="1"/>
            </p:cNvSpPr>
            <p:nvPr/>
          </p:nvSpPr>
          <p:spPr bwMode="auto">
            <a:xfrm>
              <a:off x="1080" y="3189"/>
              <a:ext cx="0" cy="129"/>
            </a:xfrm>
            <a:prstGeom prst="rect">
              <a:avLst/>
            </a:prstGeom>
            <a:noFill/>
            <a:ln w="9525">
              <a:noFill/>
              <a:miter lim="800000"/>
              <a:headEnd/>
              <a:tailEnd/>
            </a:ln>
          </p:spPr>
          <p:txBody>
            <a:bodyPr wrap="none" lIns="0" tIns="0" rIns="0" bIns="0">
              <a:spAutoFit/>
            </a:bodyPr>
            <a:lstStyle/>
            <a:p>
              <a:endParaRPr lang="en-US" sz="1600">
                <a:latin typeface="Dosis" pitchFamily="2" charset="0"/>
              </a:endParaRPr>
            </a:p>
          </p:txBody>
        </p:sp>
        <p:sp>
          <p:nvSpPr>
            <p:cNvPr id="38057" name="Rectangle 167"/>
            <p:cNvSpPr>
              <a:spLocks noChangeArrowheads="1"/>
            </p:cNvSpPr>
            <p:nvPr/>
          </p:nvSpPr>
          <p:spPr bwMode="auto">
            <a:xfrm>
              <a:off x="700" y="3351"/>
              <a:ext cx="496" cy="129"/>
            </a:xfrm>
            <a:prstGeom prst="rect">
              <a:avLst/>
            </a:prstGeom>
            <a:noFill/>
            <a:ln w="9525">
              <a:noFill/>
              <a:miter lim="800000"/>
              <a:headEnd/>
              <a:tailEnd/>
            </a:ln>
          </p:spPr>
          <p:txBody>
            <a:bodyPr wrap="none" lIns="0" tIns="0" rIns="0" bIns="0">
              <a:spAutoFit/>
            </a:bodyPr>
            <a:lstStyle/>
            <a:p>
              <a:r>
                <a:rPr lang="en-US" sz="1600" b="1">
                  <a:latin typeface="Dosis" pitchFamily="2" charset="0"/>
                </a:rPr>
                <a:t>participants</a:t>
              </a:r>
              <a:endParaRPr lang="en-US" sz="1600">
                <a:latin typeface="Dosis" pitchFamily="2" charset="0"/>
              </a:endParaRPr>
            </a:p>
          </p:txBody>
        </p:sp>
        <p:sp>
          <p:nvSpPr>
            <p:cNvPr id="38058" name="Rectangle 168"/>
            <p:cNvSpPr>
              <a:spLocks noChangeArrowheads="1"/>
            </p:cNvSpPr>
            <p:nvPr/>
          </p:nvSpPr>
          <p:spPr bwMode="auto">
            <a:xfrm>
              <a:off x="1434" y="3353"/>
              <a:ext cx="0" cy="129"/>
            </a:xfrm>
            <a:prstGeom prst="rect">
              <a:avLst/>
            </a:prstGeom>
            <a:noFill/>
            <a:ln w="9525">
              <a:noFill/>
              <a:miter lim="800000"/>
              <a:headEnd/>
              <a:tailEnd/>
            </a:ln>
          </p:spPr>
          <p:txBody>
            <a:bodyPr wrap="none" lIns="0" tIns="0" rIns="0" bIns="0">
              <a:spAutoFit/>
            </a:bodyPr>
            <a:lstStyle/>
            <a:p>
              <a:endParaRPr lang="en-US" sz="1600">
                <a:latin typeface="Dosis" pitchFamily="2" charset="0"/>
              </a:endParaRPr>
            </a:p>
          </p:txBody>
        </p:sp>
        <p:sp>
          <p:nvSpPr>
            <p:cNvPr id="38059" name="Rectangle 169"/>
            <p:cNvSpPr>
              <a:spLocks noChangeArrowheads="1"/>
            </p:cNvSpPr>
            <p:nvPr/>
          </p:nvSpPr>
          <p:spPr bwMode="auto">
            <a:xfrm>
              <a:off x="1469" y="3353"/>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60" name="Rectangle 170"/>
            <p:cNvSpPr>
              <a:spLocks noChangeArrowheads="1"/>
            </p:cNvSpPr>
            <p:nvPr/>
          </p:nvSpPr>
          <p:spPr bwMode="auto">
            <a:xfrm>
              <a:off x="1662" y="3189"/>
              <a:ext cx="639" cy="129"/>
            </a:xfrm>
            <a:prstGeom prst="rect">
              <a:avLst/>
            </a:prstGeom>
            <a:noFill/>
            <a:ln w="9525">
              <a:noFill/>
              <a:miter lim="800000"/>
              <a:headEnd/>
              <a:tailEnd/>
            </a:ln>
          </p:spPr>
          <p:txBody>
            <a:bodyPr wrap="none" lIns="0" tIns="0" rIns="0" bIns="0">
              <a:spAutoFit/>
            </a:bodyPr>
            <a:lstStyle/>
            <a:p>
              <a:r>
                <a:rPr lang="en-US" sz="1600">
                  <a:latin typeface="Dosis" pitchFamily="2" charset="0"/>
                </a:rPr>
                <a:t>Few participants</a:t>
              </a:r>
            </a:p>
          </p:txBody>
        </p:sp>
        <p:sp>
          <p:nvSpPr>
            <p:cNvPr id="38061" name="Rectangle 171"/>
            <p:cNvSpPr>
              <a:spLocks noChangeArrowheads="1"/>
            </p:cNvSpPr>
            <p:nvPr/>
          </p:nvSpPr>
          <p:spPr bwMode="auto">
            <a:xfrm>
              <a:off x="2525" y="3189"/>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62" name="Rectangle 172"/>
            <p:cNvSpPr>
              <a:spLocks noChangeArrowheads="1"/>
            </p:cNvSpPr>
            <p:nvPr/>
          </p:nvSpPr>
          <p:spPr bwMode="auto">
            <a:xfrm>
              <a:off x="2857" y="3189"/>
              <a:ext cx="771" cy="129"/>
            </a:xfrm>
            <a:prstGeom prst="rect">
              <a:avLst/>
            </a:prstGeom>
            <a:noFill/>
            <a:ln w="9525">
              <a:noFill/>
              <a:miter lim="800000"/>
              <a:headEnd/>
              <a:tailEnd/>
            </a:ln>
          </p:spPr>
          <p:txBody>
            <a:bodyPr wrap="none" lIns="0" tIns="0" rIns="0" bIns="0">
              <a:spAutoFit/>
            </a:bodyPr>
            <a:lstStyle/>
            <a:p>
              <a:r>
                <a:rPr lang="en-US" sz="1600">
                  <a:latin typeface="Dosis" pitchFamily="2" charset="0"/>
                </a:rPr>
                <a:t>About one hundred </a:t>
              </a:r>
            </a:p>
          </p:txBody>
        </p:sp>
        <p:sp>
          <p:nvSpPr>
            <p:cNvPr id="38063" name="Rectangle 173"/>
            <p:cNvSpPr>
              <a:spLocks noChangeArrowheads="1"/>
            </p:cNvSpPr>
            <p:nvPr/>
          </p:nvSpPr>
          <p:spPr bwMode="auto">
            <a:xfrm>
              <a:off x="2857" y="3319"/>
              <a:ext cx="453" cy="129"/>
            </a:xfrm>
            <a:prstGeom prst="rect">
              <a:avLst/>
            </a:prstGeom>
            <a:noFill/>
            <a:ln w="9525">
              <a:noFill/>
              <a:miter lim="800000"/>
              <a:headEnd/>
              <a:tailEnd/>
            </a:ln>
          </p:spPr>
          <p:txBody>
            <a:bodyPr wrap="none" lIns="0" tIns="0" rIns="0" bIns="0">
              <a:spAutoFit/>
            </a:bodyPr>
            <a:lstStyle/>
            <a:p>
              <a:r>
                <a:rPr lang="en-US" sz="1600">
                  <a:latin typeface="Dosis" pitchFamily="2" charset="0"/>
                </a:rPr>
                <a:t>participants</a:t>
              </a:r>
            </a:p>
          </p:txBody>
        </p:sp>
        <p:sp>
          <p:nvSpPr>
            <p:cNvPr id="38064" name="Rectangle 174"/>
            <p:cNvSpPr>
              <a:spLocks noChangeArrowheads="1"/>
            </p:cNvSpPr>
            <p:nvPr/>
          </p:nvSpPr>
          <p:spPr bwMode="auto">
            <a:xfrm>
              <a:off x="3386" y="3319"/>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65" name="Rectangle 175"/>
            <p:cNvSpPr>
              <a:spLocks noChangeArrowheads="1"/>
            </p:cNvSpPr>
            <p:nvPr/>
          </p:nvSpPr>
          <p:spPr bwMode="auto">
            <a:xfrm>
              <a:off x="3942" y="3189"/>
              <a:ext cx="607" cy="129"/>
            </a:xfrm>
            <a:prstGeom prst="rect">
              <a:avLst/>
            </a:prstGeom>
            <a:noFill/>
            <a:ln w="9525">
              <a:noFill/>
              <a:miter lim="800000"/>
              <a:headEnd/>
              <a:tailEnd/>
            </a:ln>
          </p:spPr>
          <p:txBody>
            <a:bodyPr wrap="none" lIns="0" tIns="0" rIns="0" bIns="0">
              <a:spAutoFit/>
            </a:bodyPr>
            <a:lstStyle/>
            <a:p>
              <a:r>
                <a:rPr lang="en-US" sz="1600">
                  <a:latin typeface="Dosis" pitchFamily="2" charset="0"/>
                </a:rPr>
                <a:t>At least several </a:t>
              </a:r>
            </a:p>
          </p:txBody>
        </p:sp>
        <p:sp>
          <p:nvSpPr>
            <p:cNvPr id="38066" name="Rectangle 176"/>
            <p:cNvSpPr>
              <a:spLocks noChangeArrowheads="1"/>
            </p:cNvSpPr>
            <p:nvPr/>
          </p:nvSpPr>
          <p:spPr bwMode="auto">
            <a:xfrm>
              <a:off x="3942" y="3319"/>
              <a:ext cx="822" cy="129"/>
            </a:xfrm>
            <a:prstGeom prst="rect">
              <a:avLst/>
            </a:prstGeom>
            <a:noFill/>
            <a:ln w="9525">
              <a:noFill/>
              <a:miter lim="800000"/>
              <a:headEnd/>
              <a:tailEnd/>
            </a:ln>
          </p:spPr>
          <p:txBody>
            <a:bodyPr wrap="none" lIns="0" tIns="0" rIns="0" bIns="0">
              <a:spAutoFit/>
            </a:bodyPr>
            <a:lstStyle/>
            <a:p>
              <a:r>
                <a:rPr lang="en-US" sz="1600">
                  <a:latin typeface="Dosis" pitchFamily="2" charset="0"/>
                </a:rPr>
                <a:t>hundred participants.</a:t>
              </a:r>
            </a:p>
          </p:txBody>
        </p:sp>
        <p:sp>
          <p:nvSpPr>
            <p:cNvPr id="38067" name="Rectangle 177"/>
            <p:cNvSpPr>
              <a:spLocks noChangeArrowheads="1"/>
            </p:cNvSpPr>
            <p:nvPr/>
          </p:nvSpPr>
          <p:spPr bwMode="auto">
            <a:xfrm>
              <a:off x="4899" y="3319"/>
              <a:ext cx="21" cy="129"/>
            </a:xfrm>
            <a:prstGeom prst="rect">
              <a:avLst/>
            </a:prstGeom>
            <a:noFill/>
            <a:ln w="9525">
              <a:noFill/>
              <a:miter lim="800000"/>
              <a:headEnd/>
              <a:tailEnd/>
            </a:ln>
          </p:spPr>
          <p:txBody>
            <a:bodyPr wrap="none" lIns="0" tIns="0" rIns="0" bIns="0">
              <a:spAutoFit/>
            </a:bodyPr>
            <a:lstStyle/>
            <a:p>
              <a:r>
                <a:rPr lang="en-US" sz="1600">
                  <a:latin typeface="Dosis" pitchFamily="2" charset="0"/>
                </a:rPr>
                <a:t> </a:t>
              </a:r>
            </a:p>
          </p:txBody>
        </p:sp>
        <p:sp>
          <p:nvSpPr>
            <p:cNvPr id="38068" name="Rectangle 178"/>
            <p:cNvSpPr>
              <a:spLocks noChangeArrowheads="1"/>
            </p:cNvSpPr>
            <p:nvPr/>
          </p:nvSpPr>
          <p:spPr bwMode="auto">
            <a:xfrm>
              <a:off x="660" y="3184"/>
              <a:ext cx="3"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69" name="Line 179"/>
            <p:cNvSpPr>
              <a:spLocks noChangeShapeType="1"/>
            </p:cNvSpPr>
            <p:nvPr/>
          </p:nvSpPr>
          <p:spPr bwMode="auto">
            <a:xfrm>
              <a:off x="660" y="3184"/>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70" name="Line 180"/>
            <p:cNvSpPr>
              <a:spLocks noChangeShapeType="1"/>
            </p:cNvSpPr>
            <p:nvPr/>
          </p:nvSpPr>
          <p:spPr bwMode="auto">
            <a:xfrm>
              <a:off x="660" y="3184"/>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8071" name="Rectangle 181"/>
            <p:cNvSpPr>
              <a:spLocks noChangeArrowheads="1"/>
            </p:cNvSpPr>
            <p:nvPr/>
          </p:nvSpPr>
          <p:spPr bwMode="auto">
            <a:xfrm>
              <a:off x="663" y="3184"/>
              <a:ext cx="1068"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72" name="Line 182"/>
            <p:cNvSpPr>
              <a:spLocks noChangeShapeType="1"/>
            </p:cNvSpPr>
            <p:nvPr/>
          </p:nvSpPr>
          <p:spPr bwMode="auto">
            <a:xfrm>
              <a:off x="663" y="3184"/>
              <a:ext cx="1068"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73" name="Rectangle 183"/>
            <p:cNvSpPr>
              <a:spLocks noChangeArrowheads="1"/>
            </p:cNvSpPr>
            <p:nvPr/>
          </p:nvSpPr>
          <p:spPr bwMode="auto">
            <a:xfrm>
              <a:off x="1731" y="3184"/>
              <a:ext cx="4"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74" name="Line 184"/>
            <p:cNvSpPr>
              <a:spLocks noChangeShapeType="1"/>
            </p:cNvSpPr>
            <p:nvPr/>
          </p:nvSpPr>
          <p:spPr bwMode="auto">
            <a:xfrm>
              <a:off x="1731" y="3184"/>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75" name="Line 185"/>
            <p:cNvSpPr>
              <a:spLocks noChangeShapeType="1"/>
            </p:cNvSpPr>
            <p:nvPr/>
          </p:nvSpPr>
          <p:spPr bwMode="auto">
            <a:xfrm>
              <a:off x="1731" y="3184"/>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8076" name="Rectangle 186"/>
            <p:cNvSpPr>
              <a:spLocks noChangeArrowheads="1"/>
            </p:cNvSpPr>
            <p:nvPr/>
          </p:nvSpPr>
          <p:spPr bwMode="auto">
            <a:xfrm>
              <a:off x="1735" y="3184"/>
              <a:ext cx="1081"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77" name="Line 187"/>
            <p:cNvSpPr>
              <a:spLocks noChangeShapeType="1"/>
            </p:cNvSpPr>
            <p:nvPr/>
          </p:nvSpPr>
          <p:spPr bwMode="auto">
            <a:xfrm>
              <a:off x="1735" y="3184"/>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78" name="Rectangle 188"/>
            <p:cNvSpPr>
              <a:spLocks noChangeArrowheads="1"/>
            </p:cNvSpPr>
            <p:nvPr/>
          </p:nvSpPr>
          <p:spPr bwMode="auto">
            <a:xfrm>
              <a:off x="2816" y="3184"/>
              <a:ext cx="4"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79" name="Line 189"/>
            <p:cNvSpPr>
              <a:spLocks noChangeShapeType="1"/>
            </p:cNvSpPr>
            <p:nvPr/>
          </p:nvSpPr>
          <p:spPr bwMode="auto">
            <a:xfrm>
              <a:off x="2816" y="3184"/>
              <a:ext cx="4"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80" name="Line 190"/>
            <p:cNvSpPr>
              <a:spLocks noChangeShapeType="1"/>
            </p:cNvSpPr>
            <p:nvPr/>
          </p:nvSpPr>
          <p:spPr bwMode="auto">
            <a:xfrm>
              <a:off x="2816" y="3184"/>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8081" name="Rectangle 191"/>
            <p:cNvSpPr>
              <a:spLocks noChangeArrowheads="1"/>
            </p:cNvSpPr>
            <p:nvPr/>
          </p:nvSpPr>
          <p:spPr bwMode="auto">
            <a:xfrm>
              <a:off x="2820" y="3184"/>
              <a:ext cx="1081"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82" name="Line 192"/>
            <p:cNvSpPr>
              <a:spLocks noChangeShapeType="1"/>
            </p:cNvSpPr>
            <p:nvPr/>
          </p:nvSpPr>
          <p:spPr bwMode="auto">
            <a:xfrm>
              <a:off x="2820" y="3184"/>
              <a:ext cx="1081"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83" name="Rectangle 193"/>
            <p:cNvSpPr>
              <a:spLocks noChangeArrowheads="1"/>
            </p:cNvSpPr>
            <p:nvPr/>
          </p:nvSpPr>
          <p:spPr bwMode="auto">
            <a:xfrm>
              <a:off x="3901" y="3184"/>
              <a:ext cx="3"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84" name="Line 194"/>
            <p:cNvSpPr>
              <a:spLocks noChangeShapeType="1"/>
            </p:cNvSpPr>
            <p:nvPr/>
          </p:nvSpPr>
          <p:spPr bwMode="auto">
            <a:xfrm>
              <a:off x="3901" y="3184"/>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85" name="Line 195"/>
            <p:cNvSpPr>
              <a:spLocks noChangeShapeType="1"/>
            </p:cNvSpPr>
            <p:nvPr/>
          </p:nvSpPr>
          <p:spPr bwMode="auto">
            <a:xfrm>
              <a:off x="3901" y="3184"/>
              <a:ext cx="1" cy="3"/>
            </a:xfrm>
            <a:prstGeom prst="line">
              <a:avLst/>
            </a:prstGeom>
            <a:noFill/>
            <a:ln w="0">
              <a:solidFill>
                <a:srgbClr val="FFFFFF"/>
              </a:solidFill>
              <a:round/>
              <a:headEnd/>
              <a:tailEnd/>
            </a:ln>
          </p:spPr>
          <p:txBody>
            <a:bodyPr/>
            <a:lstStyle/>
            <a:p>
              <a:endParaRPr lang="en-IN">
                <a:latin typeface="Dosis" pitchFamily="2" charset="0"/>
              </a:endParaRPr>
            </a:p>
          </p:txBody>
        </p:sp>
        <p:sp>
          <p:nvSpPr>
            <p:cNvPr id="38086" name="Rectangle 196"/>
            <p:cNvSpPr>
              <a:spLocks noChangeArrowheads="1"/>
            </p:cNvSpPr>
            <p:nvPr/>
          </p:nvSpPr>
          <p:spPr bwMode="auto">
            <a:xfrm>
              <a:off x="3904" y="3184"/>
              <a:ext cx="1082" cy="3"/>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87" name="Line 197"/>
            <p:cNvSpPr>
              <a:spLocks noChangeShapeType="1"/>
            </p:cNvSpPr>
            <p:nvPr/>
          </p:nvSpPr>
          <p:spPr bwMode="auto">
            <a:xfrm>
              <a:off x="3904" y="3184"/>
              <a:ext cx="1082"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88" name="Rectangle 198"/>
            <p:cNvSpPr>
              <a:spLocks noChangeArrowheads="1"/>
            </p:cNvSpPr>
            <p:nvPr/>
          </p:nvSpPr>
          <p:spPr bwMode="auto">
            <a:xfrm>
              <a:off x="660" y="3187"/>
              <a:ext cx="3" cy="421"/>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89" name="Line 199"/>
            <p:cNvSpPr>
              <a:spLocks noChangeShapeType="1"/>
            </p:cNvSpPr>
            <p:nvPr/>
          </p:nvSpPr>
          <p:spPr bwMode="auto">
            <a:xfrm>
              <a:off x="660" y="3187"/>
              <a:ext cx="1" cy="421"/>
            </a:xfrm>
            <a:prstGeom prst="line">
              <a:avLst/>
            </a:prstGeom>
            <a:noFill/>
            <a:ln w="0">
              <a:solidFill>
                <a:srgbClr val="FFFFFF"/>
              </a:solidFill>
              <a:round/>
              <a:headEnd/>
              <a:tailEnd/>
            </a:ln>
          </p:spPr>
          <p:txBody>
            <a:bodyPr/>
            <a:lstStyle/>
            <a:p>
              <a:endParaRPr lang="en-IN">
                <a:latin typeface="Dosis" pitchFamily="2" charset="0"/>
              </a:endParaRPr>
            </a:p>
          </p:txBody>
        </p:sp>
        <p:sp>
          <p:nvSpPr>
            <p:cNvPr id="38090" name="Rectangle 200"/>
            <p:cNvSpPr>
              <a:spLocks noChangeArrowheads="1"/>
            </p:cNvSpPr>
            <p:nvPr/>
          </p:nvSpPr>
          <p:spPr bwMode="auto">
            <a:xfrm>
              <a:off x="660" y="3608"/>
              <a:ext cx="3"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sp>
          <p:nvSpPr>
            <p:cNvPr id="38091" name="Line 201"/>
            <p:cNvSpPr>
              <a:spLocks noChangeShapeType="1"/>
            </p:cNvSpPr>
            <p:nvPr/>
          </p:nvSpPr>
          <p:spPr bwMode="auto">
            <a:xfrm>
              <a:off x="660" y="3608"/>
              <a:ext cx="3" cy="1"/>
            </a:xfrm>
            <a:prstGeom prst="line">
              <a:avLst/>
            </a:prstGeom>
            <a:noFill/>
            <a:ln w="0">
              <a:solidFill>
                <a:srgbClr val="FFFFFF"/>
              </a:solidFill>
              <a:round/>
              <a:headEnd/>
              <a:tailEnd/>
            </a:ln>
          </p:spPr>
          <p:txBody>
            <a:bodyPr/>
            <a:lstStyle/>
            <a:p>
              <a:endParaRPr lang="en-IN">
                <a:latin typeface="Dosis" pitchFamily="2" charset="0"/>
              </a:endParaRPr>
            </a:p>
          </p:txBody>
        </p:sp>
        <p:sp>
          <p:nvSpPr>
            <p:cNvPr id="38092" name="Line 202"/>
            <p:cNvSpPr>
              <a:spLocks noChangeShapeType="1"/>
            </p:cNvSpPr>
            <p:nvPr/>
          </p:nvSpPr>
          <p:spPr bwMode="auto">
            <a:xfrm>
              <a:off x="660" y="3608"/>
              <a:ext cx="1" cy="4"/>
            </a:xfrm>
            <a:prstGeom prst="line">
              <a:avLst/>
            </a:prstGeom>
            <a:noFill/>
            <a:ln w="0">
              <a:solidFill>
                <a:srgbClr val="FFFFFF"/>
              </a:solidFill>
              <a:round/>
              <a:headEnd/>
              <a:tailEnd/>
            </a:ln>
          </p:spPr>
          <p:txBody>
            <a:bodyPr/>
            <a:lstStyle/>
            <a:p>
              <a:endParaRPr lang="en-IN">
                <a:latin typeface="Dosis" pitchFamily="2" charset="0"/>
              </a:endParaRPr>
            </a:p>
          </p:txBody>
        </p:sp>
        <p:sp>
          <p:nvSpPr>
            <p:cNvPr id="38093" name="Rectangle 203"/>
            <p:cNvSpPr>
              <a:spLocks noChangeArrowheads="1"/>
            </p:cNvSpPr>
            <p:nvPr/>
          </p:nvSpPr>
          <p:spPr bwMode="auto">
            <a:xfrm>
              <a:off x="660" y="3608"/>
              <a:ext cx="3" cy="4"/>
            </a:xfrm>
            <a:prstGeom prst="rect">
              <a:avLst/>
            </a:prstGeom>
            <a:solidFill>
              <a:srgbClr val="FFFFFF"/>
            </a:solidFill>
            <a:ln w="9525">
              <a:noFill/>
              <a:miter lim="800000"/>
              <a:headEnd/>
              <a:tailEnd/>
            </a:ln>
          </p:spPr>
          <p:txBody>
            <a:bodyPr/>
            <a:lstStyle/>
            <a:p>
              <a:pPr eaLnBrk="1" hangingPunct="1"/>
              <a:endParaRPr lang="en-US" sz="1600">
                <a:latin typeface="Dosis" pitchFamily="2" charset="0"/>
              </a:endParaRPr>
            </a:p>
          </p:txBody>
        </p:sp>
      </p:grpSp>
      <p:sp>
        <p:nvSpPr>
          <p:cNvPr id="37892" name="Line 204"/>
          <p:cNvSpPr>
            <a:spLocks noChangeShapeType="1"/>
          </p:cNvSpPr>
          <p:nvPr/>
        </p:nvSpPr>
        <p:spPr bwMode="auto">
          <a:xfrm>
            <a:off x="2571753" y="5727700"/>
            <a:ext cx="4763" cy="1588"/>
          </a:xfrm>
          <a:prstGeom prst="line">
            <a:avLst/>
          </a:prstGeom>
          <a:noFill/>
          <a:ln w="0">
            <a:solidFill>
              <a:srgbClr val="FFFFFF"/>
            </a:solidFill>
            <a:round/>
            <a:headEnd/>
            <a:tailEnd/>
          </a:ln>
        </p:spPr>
        <p:txBody>
          <a:bodyPr/>
          <a:lstStyle/>
          <a:p>
            <a:endParaRPr lang="en-IN">
              <a:latin typeface="Dosis" pitchFamily="2" charset="0"/>
            </a:endParaRPr>
          </a:p>
        </p:txBody>
      </p:sp>
      <p:sp>
        <p:nvSpPr>
          <p:cNvPr id="37893" name="Rectangle 205"/>
          <p:cNvSpPr>
            <a:spLocks noChangeArrowheads="1"/>
          </p:cNvSpPr>
          <p:nvPr/>
        </p:nvSpPr>
        <p:spPr bwMode="auto">
          <a:xfrm>
            <a:off x="5994400" y="5727700"/>
            <a:ext cx="6350" cy="6350"/>
          </a:xfrm>
          <a:prstGeom prst="rect">
            <a:avLst/>
          </a:prstGeom>
          <a:solidFill>
            <a:srgbClr val="FFFFFF"/>
          </a:solidFill>
          <a:ln w="9525">
            <a:noFill/>
            <a:miter lim="800000"/>
            <a:headEnd/>
            <a:tailEnd/>
          </a:ln>
        </p:spPr>
        <p:txBody>
          <a:bodyPr/>
          <a:lstStyle/>
          <a:p>
            <a:pPr eaLnBrk="1" hangingPunct="1"/>
            <a:endParaRPr lang="en-US">
              <a:latin typeface="Dosis" pitchFamily="2" charset="0"/>
            </a:endParaRPr>
          </a:p>
        </p:txBody>
      </p:sp>
      <p:sp>
        <p:nvSpPr>
          <p:cNvPr id="37894" name="Rectangle 206"/>
          <p:cNvSpPr>
            <a:spLocks noChangeArrowheads="1"/>
          </p:cNvSpPr>
          <p:nvPr/>
        </p:nvSpPr>
        <p:spPr bwMode="auto">
          <a:xfrm>
            <a:off x="7716838" y="5727700"/>
            <a:ext cx="4762" cy="6350"/>
          </a:xfrm>
          <a:prstGeom prst="rect">
            <a:avLst/>
          </a:prstGeom>
          <a:solidFill>
            <a:srgbClr val="FFFFFF"/>
          </a:solidFill>
          <a:ln w="9525">
            <a:noFill/>
            <a:miter lim="800000"/>
            <a:headEnd/>
            <a:tailEnd/>
          </a:ln>
        </p:spPr>
        <p:txBody>
          <a:bodyPr/>
          <a:lstStyle/>
          <a:p>
            <a:pPr eaLnBrk="1" hangingPunct="1"/>
            <a:endParaRPr lang="en-US">
              <a:latin typeface="Dosis" pitchFamily="2" charset="0"/>
            </a:endParaRPr>
          </a:p>
        </p:txBody>
      </p:sp>
      <p:sp>
        <p:nvSpPr>
          <p:cNvPr id="37895" name="Rectangle 207"/>
          <p:cNvSpPr>
            <a:spLocks noChangeArrowheads="1"/>
          </p:cNvSpPr>
          <p:nvPr/>
        </p:nvSpPr>
        <p:spPr bwMode="auto">
          <a:xfrm>
            <a:off x="2554288" y="5748338"/>
            <a:ext cx="22442" cy="138499"/>
          </a:xfrm>
          <a:prstGeom prst="rect">
            <a:avLst/>
          </a:prstGeom>
          <a:noFill/>
          <a:ln w="9525">
            <a:noFill/>
            <a:miter lim="800000"/>
            <a:headEnd/>
            <a:tailEnd/>
          </a:ln>
        </p:spPr>
        <p:txBody>
          <a:bodyPr wrap="none" lIns="0" tIns="0" rIns="0" bIns="0">
            <a:spAutoFit/>
          </a:bodyPr>
          <a:lstStyle/>
          <a:p>
            <a:r>
              <a:rPr lang="en-US" sz="900">
                <a:latin typeface="Dosis" pitchFamily="2" charset="0"/>
              </a:rPr>
              <a:t> </a:t>
            </a:r>
            <a:endParaRPr lang="en-US">
              <a:latin typeface="Dosis" pitchFamily="2" charset="0"/>
            </a:endParaRPr>
          </a:p>
        </p:txBody>
      </p:sp>
      <p:pic>
        <p:nvPicPr>
          <p:cNvPr id="2" name="Picture 1">
            <a:extLst>
              <a:ext uri="{FF2B5EF4-FFF2-40B4-BE49-F238E27FC236}">
                <a16:creationId xmlns="" xmlns:a16="http://schemas.microsoft.com/office/drawing/2014/main" id="{81005201-9094-1312-F3D2-CBDDD5069F76}"/>
              </a:ext>
            </a:extLst>
          </p:cNvPr>
          <p:cNvPicPr>
            <a:picLocks noChangeAspect="1"/>
          </p:cNvPicPr>
          <p:nvPr/>
        </p:nvPicPr>
        <p:blipFill>
          <a:blip r:embed="rId3"/>
          <a:stretch>
            <a:fillRect/>
          </a:stretch>
        </p:blipFill>
        <p:spPr>
          <a:xfrm>
            <a:off x="10896600" y="76200"/>
            <a:ext cx="1093789" cy="1033501"/>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2"/>
          <p:cNvSpPr>
            <a:spLocks noGrp="1" noChangeArrowheads="1"/>
          </p:cNvSpPr>
          <p:nvPr>
            <p:ph type="title"/>
          </p:nvPr>
        </p:nvSpPr>
        <p:spPr>
          <a:xfrm>
            <a:off x="1828800" y="0"/>
            <a:ext cx="8839200" cy="609600"/>
          </a:xfrm>
        </p:spPr>
        <p:txBody>
          <a:bodyPr/>
          <a:lstStyle/>
          <a:p>
            <a:r>
              <a:rPr lang="en-US" b="1" dirty="0">
                <a:solidFill>
                  <a:srgbClr val="FF0000"/>
                </a:solidFill>
                <a:latin typeface="Dosis" pitchFamily="2" charset="0"/>
              </a:rPr>
              <a:t>Research Protocol</a:t>
            </a:r>
          </a:p>
        </p:txBody>
      </p:sp>
      <p:graphicFrame>
        <p:nvGraphicFramePr>
          <p:cNvPr id="2" name="Diagram 1">
            <a:extLst>
              <a:ext uri="{FF2B5EF4-FFF2-40B4-BE49-F238E27FC236}">
                <a16:creationId xmlns="" xmlns:a16="http://schemas.microsoft.com/office/drawing/2014/main" id="{7C5701D1-C8D6-D220-5919-2801756351C2}"/>
              </a:ext>
            </a:extLst>
          </p:cNvPr>
          <p:cNvGraphicFramePr/>
          <p:nvPr>
            <p:extLst>
              <p:ext uri="{D42A27DB-BD31-4B8C-83A1-F6EECF244321}">
                <p14:modId xmlns:p14="http://schemas.microsoft.com/office/powerpoint/2010/main" val="2915040019"/>
              </p:ext>
            </p:extLst>
          </p:nvPr>
        </p:nvGraphicFramePr>
        <p:xfrm>
          <a:off x="3760791" y="1828800"/>
          <a:ext cx="4670425" cy="3957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66" name="Picture 18"/>
          <p:cNvPicPr>
            <a:picLocks noChangeAspect="1" noChangeArrowheads="1"/>
          </p:cNvPicPr>
          <p:nvPr/>
        </p:nvPicPr>
        <p:blipFill>
          <a:blip r:embed="rId8"/>
          <a:srcRect/>
          <a:stretch>
            <a:fillRect/>
          </a:stretch>
        </p:blipFill>
        <p:spPr bwMode="auto">
          <a:xfrm>
            <a:off x="7848600" y="1752603"/>
            <a:ext cx="1525588" cy="1812925"/>
          </a:xfrm>
          <a:prstGeom prst="rect">
            <a:avLst/>
          </a:prstGeom>
          <a:noFill/>
          <a:ln w="9525">
            <a:noFill/>
            <a:miter lim="800000"/>
            <a:headEnd/>
            <a:tailEnd/>
          </a:ln>
        </p:spPr>
      </p:pic>
      <p:pic>
        <p:nvPicPr>
          <p:cNvPr id="2067" name="Picture 19"/>
          <p:cNvPicPr>
            <a:picLocks noChangeAspect="1" noChangeArrowheads="1"/>
          </p:cNvPicPr>
          <p:nvPr/>
        </p:nvPicPr>
        <p:blipFill>
          <a:blip r:embed="rId9"/>
          <a:srcRect/>
          <a:stretch>
            <a:fillRect/>
          </a:stretch>
        </p:blipFill>
        <p:spPr bwMode="auto">
          <a:xfrm>
            <a:off x="5410200" y="685803"/>
            <a:ext cx="1447800" cy="1365181"/>
          </a:xfrm>
          <a:prstGeom prst="rect">
            <a:avLst/>
          </a:prstGeom>
          <a:noFill/>
          <a:ln w="9525">
            <a:noFill/>
            <a:miter lim="800000"/>
            <a:headEnd/>
            <a:tailEnd/>
          </a:ln>
        </p:spPr>
      </p:pic>
      <p:pic>
        <p:nvPicPr>
          <p:cNvPr id="2068" name="Picture 20" descr="MCj02931600000[1]"/>
          <p:cNvPicPr>
            <a:picLocks noChangeAspect="1" noChangeArrowheads="1"/>
          </p:cNvPicPr>
          <p:nvPr/>
        </p:nvPicPr>
        <p:blipFill>
          <a:blip r:embed="rId10"/>
          <a:srcRect/>
          <a:stretch>
            <a:fillRect/>
          </a:stretch>
        </p:blipFill>
        <p:spPr bwMode="auto">
          <a:xfrm>
            <a:off x="8534400" y="4419600"/>
            <a:ext cx="1143000" cy="1112838"/>
          </a:xfrm>
          <a:prstGeom prst="rect">
            <a:avLst/>
          </a:prstGeom>
          <a:noFill/>
          <a:ln w="9525">
            <a:noFill/>
            <a:miter lim="800000"/>
            <a:headEnd/>
            <a:tailEnd/>
          </a:ln>
        </p:spPr>
      </p:pic>
      <p:pic>
        <p:nvPicPr>
          <p:cNvPr id="2069" name="Picture 21" descr="j0335232"/>
          <p:cNvPicPr>
            <a:picLocks noChangeAspect="1" noChangeArrowheads="1"/>
          </p:cNvPicPr>
          <p:nvPr/>
        </p:nvPicPr>
        <p:blipFill>
          <a:blip r:embed="rId11"/>
          <a:srcRect/>
          <a:stretch>
            <a:fillRect/>
          </a:stretch>
        </p:blipFill>
        <p:spPr bwMode="auto">
          <a:xfrm>
            <a:off x="7772400" y="4953003"/>
            <a:ext cx="1066800" cy="1012825"/>
          </a:xfrm>
          <a:prstGeom prst="rect">
            <a:avLst/>
          </a:prstGeom>
          <a:noFill/>
          <a:ln w="9525">
            <a:noFill/>
            <a:miter lim="800000"/>
            <a:headEnd/>
            <a:tailEnd/>
          </a:ln>
        </p:spPr>
      </p:pic>
      <p:pic>
        <p:nvPicPr>
          <p:cNvPr id="2070" name="Picture 22" descr="j0239657"/>
          <p:cNvPicPr>
            <a:picLocks noChangeAspect="1" noChangeArrowheads="1"/>
          </p:cNvPicPr>
          <p:nvPr/>
        </p:nvPicPr>
        <p:blipFill>
          <a:blip r:embed="rId12"/>
          <a:srcRect/>
          <a:stretch>
            <a:fillRect/>
          </a:stretch>
        </p:blipFill>
        <p:spPr bwMode="auto">
          <a:xfrm>
            <a:off x="5715003" y="5181603"/>
            <a:ext cx="1730375" cy="1344613"/>
          </a:xfrm>
          <a:prstGeom prst="rect">
            <a:avLst/>
          </a:prstGeom>
          <a:noFill/>
          <a:ln w="9525">
            <a:noFill/>
            <a:miter lim="800000"/>
            <a:headEnd/>
            <a:tailEnd/>
          </a:ln>
        </p:spPr>
      </p:pic>
      <p:pic>
        <p:nvPicPr>
          <p:cNvPr id="2071" name="Picture 23" descr="MCPE06568_0000[1]"/>
          <p:cNvPicPr>
            <a:picLocks noChangeAspect="1" noChangeArrowheads="1"/>
          </p:cNvPicPr>
          <p:nvPr/>
        </p:nvPicPr>
        <p:blipFill>
          <a:blip r:embed="rId13"/>
          <a:srcRect/>
          <a:stretch>
            <a:fillRect/>
          </a:stretch>
        </p:blipFill>
        <p:spPr bwMode="auto">
          <a:xfrm>
            <a:off x="2895600" y="4191000"/>
            <a:ext cx="1296988" cy="1296988"/>
          </a:xfrm>
          <a:prstGeom prst="rect">
            <a:avLst/>
          </a:prstGeom>
          <a:noFill/>
          <a:ln w="9525">
            <a:noFill/>
            <a:miter lim="800000"/>
            <a:headEnd/>
            <a:tailEnd/>
          </a:ln>
        </p:spPr>
      </p:pic>
      <p:pic>
        <p:nvPicPr>
          <p:cNvPr id="2072" name="Picture 24" descr="MCj02932840000[1]"/>
          <p:cNvPicPr>
            <a:picLocks noChangeAspect="1" noChangeArrowheads="1"/>
          </p:cNvPicPr>
          <p:nvPr/>
        </p:nvPicPr>
        <p:blipFill>
          <a:blip r:embed="rId14"/>
          <a:srcRect/>
          <a:stretch>
            <a:fillRect/>
          </a:stretch>
        </p:blipFill>
        <p:spPr bwMode="auto">
          <a:xfrm>
            <a:off x="2895603" y="1905000"/>
            <a:ext cx="657225" cy="914400"/>
          </a:xfrm>
          <a:prstGeom prst="rect">
            <a:avLst/>
          </a:prstGeom>
          <a:noFill/>
          <a:ln w="9525">
            <a:noFill/>
            <a:miter lim="800000"/>
            <a:headEnd/>
            <a:tailEnd/>
          </a:ln>
        </p:spPr>
      </p:pic>
      <p:pic>
        <p:nvPicPr>
          <p:cNvPr id="2073" name="Picture 25" descr="BS01871_"/>
          <p:cNvPicPr>
            <a:picLocks noChangeAspect="1" noChangeArrowheads="1"/>
          </p:cNvPicPr>
          <p:nvPr/>
        </p:nvPicPr>
        <p:blipFill>
          <a:blip r:embed="rId15"/>
          <a:srcRect/>
          <a:stretch>
            <a:fillRect/>
          </a:stretch>
        </p:blipFill>
        <p:spPr bwMode="auto">
          <a:xfrm>
            <a:off x="3276603" y="1981203"/>
            <a:ext cx="993775" cy="1039813"/>
          </a:xfrm>
          <a:prstGeom prst="rect">
            <a:avLst/>
          </a:prstGeom>
          <a:noFill/>
          <a:ln w="9525">
            <a:noFill/>
            <a:miter lim="800000"/>
            <a:headEnd/>
            <a:tailEnd/>
          </a:ln>
        </p:spPr>
      </p:pic>
      <p:pic>
        <p:nvPicPr>
          <p:cNvPr id="2074" name="Picture 26" descr="BS01871_"/>
          <p:cNvPicPr>
            <a:picLocks noChangeAspect="1" noChangeArrowheads="1"/>
          </p:cNvPicPr>
          <p:nvPr/>
        </p:nvPicPr>
        <p:blipFill>
          <a:blip r:embed="rId16"/>
          <a:srcRect/>
          <a:stretch>
            <a:fillRect/>
          </a:stretch>
        </p:blipFill>
        <p:spPr bwMode="auto">
          <a:xfrm>
            <a:off x="3124203" y="2209803"/>
            <a:ext cx="993775" cy="1039813"/>
          </a:xfrm>
          <a:prstGeom prst="rect">
            <a:avLst/>
          </a:prstGeom>
          <a:noFill/>
          <a:ln w="9525">
            <a:noFill/>
            <a:miter lim="800000"/>
            <a:headEnd/>
            <a:tailEnd/>
          </a:ln>
        </p:spPr>
      </p:pic>
      <p:pic>
        <p:nvPicPr>
          <p:cNvPr id="3" name="Picture 2">
            <a:extLst>
              <a:ext uri="{FF2B5EF4-FFF2-40B4-BE49-F238E27FC236}">
                <a16:creationId xmlns="" xmlns:a16="http://schemas.microsoft.com/office/drawing/2014/main" id="{78350E25-7174-7E73-D2E0-C80C440F96AB}"/>
              </a:ext>
            </a:extLst>
          </p:cNvPr>
          <p:cNvPicPr>
            <a:picLocks noChangeAspect="1"/>
          </p:cNvPicPr>
          <p:nvPr/>
        </p:nvPicPr>
        <p:blipFill>
          <a:blip r:embed="rId17"/>
          <a:stretch>
            <a:fillRect/>
          </a:stretch>
        </p:blipFill>
        <p:spPr>
          <a:xfrm>
            <a:off x="11098211" y="0"/>
            <a:ext cx="1093789" cy="1033501"/>
          </a:xfrm>
          <a:prstGeom prst="rect">
            <a:avLst/>
          </a:prstGeo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533400" y="1371603"/>
            <a:ext cx="9601200" cy="3108325"/>
          </a:xfrm>
          <a:prstGeom prst="rect">
            <a:avLst/>
          </a:prstGeom>
          <a:noFill/>
          <a:ln w="9525">
            <a:noFill/>
            <a:miter lim="800000"/>
            <a:headEnd/>
            <a:tailEnd/>
          </a:ln>
        </p:spPr>
        <p:txBody>
          <a:bodyPr wrap="square">
            <a:spAutoFit/>
          </a:bodyPr>
          <a:lstStyle/>
          <a:p>
            <a:pPr algn="just" eaLnBrk="1" hangingPunct="1"/>
            <a:r>
              <a:rPr lang="en-US" sz="2800">
                <a:latin typeface="Dosis" pitchFamily="2" charset="0"/>
                <a:ea typeface="Arial Unicode MS" pitchFamily="34" charset="-128"/>
                <a:cs typeface="Arial Unicode MS" pitchFamily="34" charset="-128"/>
              </a:rPr>
              <a:t>A control is the standard by which experimental observations are evaluated. </a:t>
            </a:r>
          </a:p>
          <a:p>
            <a:pPr algn="just" eaLnBrk="1" hangingPunct="1"/>
            <a:endParaRPr lang="en-US" sz="2800">
              <a:latin typeface="Dosis" pitchFamily="2" charset="0"/>
              <a:ea typeface="Arial Unicode MS" pitchFamily="34" charset="-128"/>
              <a:cs typeface="Arial Unicode MS" pitchFamily="34" charset="-128"/>
            </a:endParaRPr>
          </a:p>
          <a:p>
            <a:pPr algn="just" eaLnBrk="1" hangingPunct="1"/>
            <a:r>
              <a:rPr lang="en-US" sz="2800">
                <a:latin typeface="Dosis" pitchFamily="2" charset="0"/>
                <a:ea typeface="Arial Unicode MS" pitchFamily="34" charset="-128"/>
                <a:cs typeface="Arial Unicode MS" pitchFamily="34" charset="-128"/>
              </a:rPr>
              <a:t>The control group is given either a standard treatment for the illness or a placebo. </a:t>
            </a:r>
          </a:p>
          <a:p>
            <a:pPr algn="just" eaLnBrk="1" hangingPunct="1"/>
            <a:endParaRPr lang="en-US" sz="2800">
              <a:solidFill>
                <a:schemeClr val="bg2"/>
              </a:solidFill>
              <a:latin typeface="Dosis" pitchFamily="2" charset="0"/>
              <a:ea typeface="Arial Unicode MS" pitchFamily="34" charset="-128"/>
              <a:cs typeface="Arial Unicode MS" pitchFamily="34" charset="-128"/>
            </a:endParaRPr>
          </a:p>
          <a:p>
            <a:endParaRPr lang="en-US" sz="2800">
              <a:solidFill>
                <a:schemeClr val="bg2"/>
              </a:solidFill>
              <a:latin typeface="Dosis" pitchFamily="2" charset="0"/>
            </a:endParaRPr>
          </a:p>
        </p:txBody>
      </p:sp>
      <p:sp>
        <p:nvSpPr>
          <p:cNvPr id="39939" name="Rectangle 9"/>
          <p:cNvSpPr>
            <a:spLocks noGrp="1" noChangeArrowheads="1"/>
          </p:cNvSpPr>
          <p:nvPr>
            <p:ph type="title"/>
          </p:nvPr>
        </p:nvSpPr>
        <p:spPr>
          <a:xfrm>
            <a:off x="914400" y="228600"/>
            <a:ext cx="9067800" cy="1143000"/>
          </a:xfrm>
        </p:spPr>
        <p:txBody>
          <a:bodyPr/>
          <a:lstStyle/>
          <a:p>
            <a:r>
              <a:rPr lang="en-US" sz="3600" b="1">
                <a:solidFill>
                  <a:srgbClr val="FF0000"/>
                </a:solidFill>
                <a:latin typeface="Dosis" pitchFamily="2" charset="0"/>
                <a:ea typeface="Arial Unicode MS" pitchFamily="34" charset="-128"/>
                <a:cs typeface="Arial Unicode MS" pitchFamily="34" charset="-128"/>
              </a:rPr>
              <a:t>What is a control group</a:t>
            </a:r>
            <a:r>
              <a:rPr lang="en-US" sz="4000" b="1">
                <a:solidFill>
                  <a:srgbClr val="FF0000"/>
                </a:solidFill>
                <a:latin typeface="Dosis" pitchFamily="2" charset="0"/>
                <a:ea typeface="Arial Unicode MS" pitchFamily="34" charset="-128"/>
                <a:cs typeface="Arial Unicode MS" pitchFamily="34" charset="-128"/>
              </a:rPr>
              <a:t>?</a:t>
            </a:r>
            <a:r>
              <a:rPr lang="en-US" sz="3200">
                <a:solidFill>
                  <a:srgbClr val="FF0000"/>
                </a:solidFill>
                <a:latin typeface="Dosis" pitchFamily="2" charset="0"/>
                <a:ea typeface="Arial Unicode MS" pitchFamily="34" charset="-128"/>
                <a:cs typeface="Arial Unicode MS" pitchFamily="34" charset="-128"/>
              </a:rPr>
              <a:t> </a:t>
            </a:r>
          </a:p>
        </p:txBody>
      </p:sp>
      <p:pic>
        <p:nvPicPr>
          <p:cNvPr id="2" name="Picture 1">
            <a:extLst>
              <a:ext uri="{FF2B5EF4-FFF2-40B4-BE49-F238E27FC236}">
                <a16:creationId xmlns="" xmlns:a16="http://schemas.microsoft.com/office/drawing/2014/main" id="{E2D5583F-F7A1-1966-2C66-CB9DED52F325}"/>
              </a:ext>
            </a:extLst>
          </p:cNvPr>
          <p:cNvPicPr>
            <a:picLocks noChangeAspect="1"/>
          </p:cNvPicPr>
          <p:nvPr/>
        </p:nvPicPr>
        <p:blipFill>
          <a:blip r:embed="rId2"/>
          <a:stretch>
            <a:fillRect/>
          </a:stretch>
        </p:blipFill>
        <p:spPr>
          <a:xfrm>
            <a:off x="11125200" y="76200"/>
            <a:ext cx="1017592" cy="10335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33600" y="58775"/>
            <a:ext cx="7313613" cy="762000"/>
          </a:xfrm>
        </p:spPr>
        <p:txBody>
          <a:bodyPr/>
          <a:lstStyle/>
          <a:p>
            <a:r>
              <a:rPr lang="en-US" b="1" dirty="0">
                <a:solidFill>
                  <a:srgbClr val="FF0000"/>
                </a:solidFill>
                <a:latin typeface="Dosis" pitchFamily="2" charset="0"/>
              </a:rPr>
              <a:t>Glossary</a:t>
            </a:r>
          </a:p>
        </p:txBody>
      </p:sp>
      <p:sp>
        <p:nvSpPr>
          <p:cNvPr id="14339" name="Rectangle 3"/>
          <p:cNvSpPr>
            <a:spLocks noGrp="1" noChangeArrowheads="1"/>
          </p:cNvSpPr>
          <p:nvPr>
            <p:ph idx="1"/>
          </p:nvPr>
        </p:nvSpPr>
        <p:spPr>
          <a:xfrm>
            <a:off x="228600" y="1143000"/>
            <a:ext cx="10334626" cy="4876800"/>
          </a:xfrm>
        </p:spPr>
        <p:txBody>
          <a:bodyPr/>
          <a:lstStyle/>
          <a:p>
            <a:pPr>
              <a:lnSpc>
                <a:spcPct val="90000"/>
              </a:lnSpc>
              <a:spcBef>
                <a:spcPct val="70000"/>
              </a:spcBef>
            </a:pPr>
            <a:r>
              <a:rPr lang="en-US" sz="2800" dirty="0">
                <a:latin typeface="Dosis" pitchFamily="2" charset="0"/>
              </a:rPr>
              <a:t>Drug Discovery</a:t>
            </a:r>
          </a:p>
          <a:p>
            <a:pPr>
              <a:lnSpc>
                <a:spcPct val="90000"/>
              </a:lnSpc>
              <a:spcBef>
                <a:spcPct val="70000"/>
              </a:spcBef>
            </a:pPr>
            <a:r>
              <a:rPr lang="en-US" sz="2800" dirty="0">
                <a:latin typeface="Dosis" pitchFamily="2" charset="0"/>
              </a:rPr>
              <a:t>Pre-clinical Trial: A way to test new medications on animals</a:t>
            </a:r>
          </a:p>
          <a:p>
            <a:pPr>
              <a:lnSpc>
                <a:spcPct val="90000"/>
              </a:lnSpc>
              <a:spcBef>
                <a:spcPct val="70000"/>
              </a:spcBef>
            </a:pPr>
            <a:r>
              <a:rPr lang="en-US" sz="2800" dirty="0">
                <a:latin typeface="Dosis" pitchFamily="2" charset="0"/>
              </a:rPr>
              <a:t>Clinical Trial: Test of new medications on Human Volunteers</a:t>
            </a:r>
          </a:p>
          <a:p>
            <a:pPr>
              <a:lnSpc>
                <a:spcPct val="90000"/>
              </a:lnSpc>
              <a:spcBef>
                <a:spcPct val="70000"/>
              </a:spcBef>
            </a:pPr>
            <a:r>
              <a:rPr lang="en-US" sz="2800" dirty="0">
                <a:latin typeface="Dosis" pitchFamily="2" charset="0"/>
              </a:rPr>
              <a:t>Phases: Stages </a:t>
            </a:r>
          </a:p>
          <a:p>
            <a:pPr>
              <a:lnSpc>
                <a:spcPct val="90000"/>
              </a:lnSpc>
              <a:spcBef>
                <a:spcPct val="70000"/>
              </a:spcBef>
            </a:pPr>
            <a:r>
              <a:rPr lang="en-US" sz="2800" dirty="0">
                <a:latin typeface="Dosis" pitchFamily="2" charset="0"/>
              </a:rPr>
              <a:t>Protocol: A written plan for the clinical trial</a:t>
            </a:r>
          </a:p>
          <a:p>
            <a:pPr>
              <a:lnSpc>
                <a:spcPct val="90000"/>
              </a:lnSpc>
              <a:spcBef>
                <a:spcPct val="70000"/>
              </a:spcBef>
            </a:pPr>
            <a:r>
              <a:rPr lang="en-US" sz="2800" dirty="0">
                <a:latin typeface="Dosis" pitchFamily="2" charset="0"/>
              </a:rPr>
              <a:t>Study sample: People to be studied in the clinical trial</a:t>
            </a:r>
          </a:p>
          <a:p>
            <a:pPr>
              <a:lnSpc>
                <a:spcPct val="90000"/>
              </a:lnSpc>
              <a:spcBef>
                <a:spcPct val="70000"/>
              </a:spcBef>
            </a:pPr>
            <a:r>
              <a:rPr lang="en-US" sz="2800" dirty="0">
                <a:latin typeface="Dosis" pitchFamily="2" charset="0"/>
              </a:rPr>
              <a:t>Volunteers: People willing to join the trial</a:t>
            </a:r>
          </a:p>
        </p:txBody>
      </p:sp>
      <p:pic>
        <p:nvPicPr>
          <p:cNvPr id="3" name="Picture 2">
            <a:extLst>
              <a:ext uri="{FF2B5EF4-FFF2-40B4-BE49-F238E27FC236}">
                <a16:creationId xmlns="" xmlns:a16="http://schemas.microsoft.com/office/drawing/2014/main" id="{7C89F05E-35D6-CB31-E02C-D045A0E2B555}"/>
              </a:ext>
            </a:extLst>
          </p:cNvPr>
          <p:cNvPicPr>
            <a:picLocks noChangeAspect="1"/>
          </p:cNvPicPr>
          <p:nvPr/>
        </p:nvPicPr>
        <p:blipFill>
          <a:blip r:embed="rId3"/>
          <a:srcRect l="15531" r="11030" b="20508"/>
          <a:stretch/>
        </p:blipFill>
        <p:spPr>
          <a:xfrm>
            <a:off x="11277600" y="-775"/>
            <a:ext cx="803273" cy="82155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2800" b="1">
                <a:solidFill>
                  <a:srgbClr val="FF0000"/>
                </a:solidFill>
                <a:latin typeface="Dosis" pitchFamily="2" charset="0"/>
                <a:ea typeface="Arial Unicode MS" pitchFamily="34" charset="-128"/>
                <a:cs typeface="Arial Unicode MS" pitchFamily="34" charset="-128"/>
              </a:rPr>
              <a:t>What is a </a:t>
            </a:r>
            <a:r>
              <a:rPr lang="en-US" sz="2800" b="1">
                <a:solidFill>
                  <a:srgbClr val="FF0000"/>
                </a:solidFill>
                <a:latin typeface="Dosis" pitchFamily="2" charset="0"/>
              </a:rPr>
              <a:t>HYPOTHESIS</a:t>
            </a:r>
            <a:r>
              <a:rPr lang="en-US" b="1">
                <a:solidFill>
                  <a:srgbClr val="FF0000"/>
                </a:solidFill>
                <a:latin typeface="Dosis" pitchFamily="2" charset="0"/>
              </a:rPr>
              <a:t>?</a:t>
            </a:r>
            <a:r>
              <a:rPr lang="en-US">
                <a:solidFill>
                  <a:srgbClr val="FF0000"/>
                </a:solidFill>
                <a:latin typeface="Dosis" pitchFamily="2" charset="0"/>
              </a:rPr>
              <a:t> </a:t>
            </a:r>
          </a:p>
        </p:txBody>
      </p:sp>
      <p:sp>
        <p:nvSpPr>
          <p:cNvPr id="40963" name="Rectangle 8"/>
          <p:cNvSpPr>
            <a:spLocks noChangeArrowheads="1"/>
          </p:cNvSpPr>
          <p:nvPr/>
        </p:nvSpPr>
        <p:spPr bwMode="auto">
          <a:xfrm>
            <a:off x="381000" y="1524000"/>
            <a:ext cx="11582400" cy="1077218"/>
          </a:xfrm>
          <a:prstGeom prst="rect">
            <a:avLst/>
          </a:prstGeom>
          <a:noFill/>
          <a:ln w="9525">
            <a:noFill/>
            <a:miter lim="800000"/>
            <a:headEnd/>
            <a:tailEnd/>
          </a:ln>
        </p:spPr>
        <p:txBody>
          <a:bodyPr wrap="square">
            <a:spAutoFit/>
          </a:bodyPr>
          <a:lstStyle/>
          <a:p>
            <a:pPr algn="just" eaLnBrk="1" hangingPunct="1"/>
            <a:r>
              <a:rPr lang="en-US" sz="3200" dirty="0">
                <a:latin typeface="Dosis" pitchFamily="2" charset="0"/>
              </a:rPr>
              <a:t>    A </a:t>
            </a:r>
            <a:r>
              <a:rPr lang="en-US" sz="3200" u="sng" dirty="0">
                <a:latin typeface="Dosis" pitchFamily="2" charset="0"/>
              </a:rPr>
              <a:t>Supposition</a:t>
            </a:r>
            <a:r>
              <a:rPr lang="en-US" sz="3200" dirty="0">
                <a:latin typeface="Dosis" pitchFamily="2" charset="0"/>
              </a:rPr>
              <a:t> or </a:t>
            </a:r>
            <a:r>
              <a:rPr lang="en-US" sz="3200" u="sng" dirty="0">
                <a:latin typeface="Dosis" pitchFamily="2" charset="0"/>
              </a:rPr>
              <a:t>Assumption </a:t>
            </a:r>
            <a:r>
              <a:rPr lang="en-US" sz="3200" dirty="0">
                <a:latin typeface="Dosis" pitchFamily="2" charset="0"/>
              </a:rPr>
              <a:t>advanced as a basis for reasoning or argument, or as a guide to experimental investigation.</a:t>
            </a:r>
          </a:p>
        </p:txBody>
      </p:sp>
      <p:pic>
        <p:nvPicPr>
          <p:cNvPr id="2" name="Picture 1">
            <a:extLst>
              <a:ext uri="{FF2B5EF4-FFF2-40B4-BE49-F238E27FC236}">
                <a16:creationId xmlns="" xmlns:a16="http://schemas.microsoft.com/office/drawing/2014/main" id="{BCEDACB1-F99A-A4D2-2FBD-77610046544D}"/>
              </a:ext>
            </a:extLst>
          </p:cNvPr>
          <p:cNvPicPr>
            <a:picLocks noChangeAspect="1"/>
          </p:cNvPicPr>
          <p:nvPr/>
        </p:nvPicPr>
        <p:blipFill>
          <a:blip r:embed="rId2"/>
          <a:stretch>
            <a:fillRect/>
          </a:stretch>
        </p:blipFill>
        <p:spPr>
          <a:xfrm>
            <a:off x="11035505" y="9525"/>
            <a:ext cx="1093789" cy="103350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sz="quarter"/>
          </p:nvPr>
        </p:nvSpPr>
        <p:spPr>
          <a:xfrm>
            <a:off x="1524003" y="228600"/>
            <a:ext cx="7313613" cy="1143000"/>
          </a:xfrm>
        </p:spPr>
        <p:txBody>
          <a:bodyPr/>
          <a:lstStyle/>
          <a:p>
            <a:r>
              <a:rPr lang="en-US" b="1">
                <a:solidFill>
                  <a:srgbClr val="FF0000"/>
                </a:solidFill>
                <a:latin typeface="Dosis" pitchFamily="2" charset="0"/>
              </a:rPr>
              <a:t>Randomisation</a:t>
            </a:r>
          </a:p>
        </p:txBody>
      </p:sp>
      <p:pic>
        <p:nvPicPr>
          <p:cNvPr id="41987" name="Picture 3"/>
          <p:cNvPicPr>
            <a:picLocks noGrp="1" noChangeAspect="1" noChangeArrowheads="1"/>
          </p:cNvPicPr>
          <p:nvPr>
            <p:ph sz="quarter" idx="1"/>
          </p:nvPr>
        </p:nvPicPr>
        <p:blipFill>
          <a:blip r:embed="rId3"/>
          <a:srcRect/>
          <a:stretch>
            <a:fillRect/>
          </a:stretch>
        </p:blipFill>
        <p:spPr>
          <a:xfrm>
            <a:off x="7162800" y="884238"/>
            <a:ext cx="2971800" cy="2544762"/>
          </a:xfrm>
          <a:noFill/>
        </p:spPr>
      </p:pic>
      <p:pic>
        <p:nvPicPr>
          <p:cNvPr id="41988" name="Picture 4"/>
          <p:cNvPicPr>
            <a:picLocks noGrp="1" noChangeAspect="1" noChangeArrowheads="1"/>
          </p:cNvPicPr>
          <p:nvPr>
            <p:ph sz="quarter" idx="2"/>
          </p:nvPr>
        </p:nvPicPr>
        <p:blipFill>
          <a:blip r:embed="rId4"/>
          <a:srcRect/>
          <a:stretch>
            <a:fillRect/>
          </a:stretch>
        </p:blipFill>
        <p:spPr>
          <a:xfrm>
            <a:off x="7224716" y="1827213"/>
            <a:ext cx="2384425" cy="1981200"/>
          </a:xfrm>
          <a:noFill/>
        </p:spPr>
      </p:pic>
      <p:pic>
        <p:nvPicPr>
          <p:cNvPr id="41989" name="Picture 8"/>
          <p:cNvPicPr>
            <a:picLocks noGrp="1" noChangeAspect="1" noChangeArrowheads="1"/>
          </p:cNvPicPr>
          <p:nvPr>
            <p:ph sz="quarter" idx="3"/>
          </p:nvPr>
        </p:nvPicPr>
        <p:blipFill>
          <a:blip r:embed="rId5"/>
          <a:srcRect/>
          <a:stretch>
            <a:fillRect/>
          </a:stretch>
        </p:blipFill>
        <p:spPr>
          <a:xfrm>
            <a:off x="2209800" y="1981200"/>
            <a:ext cx="3657600" cy="3448050"/>
          </a:xfrm>
          <a:noFill/>
        </p:spPr>
      </p:pic>
      <p:sp>
        <p:nvSpPr>
          <p:cNvPr id="41990" name="Line 5"/>
          <p:cNvSpPr>
            <a:spLocks noChangeShapeType="1"/>
          </p:cNvSpPr>
          <p:nvPr/>
        </p:nvSpPr>
        <p:spPr bwMode="auto">
          <a:xfrm>
            <a:off x="5715000" y="3429000"/>
            <a:ext cx="1143000" cy="0"/>
          </a:xfrm>
          <a:prstGeom prst="line">
            <a:avLst/>
          </a:prstGeom>
          <a:noFill/>
          <a:ln w="76200">
            <a:solidFill>
              <a:schemeClr val="tx1"/>
            </a:solidFill>
            <a:round/>
            <a:headEnd/>
            <a:tailEnd type="triangle" w="med" len="med"/>
          </a:ln>
        </p:spPr>
        <p:txBody>
          <a:bodyPr/>
          <a:lstStyle/>
          <a:p>
            <a:endParaRPr lang="en-IN">
              <a:latin typeface="Dosis" pitchFamily="2" charset="0"/>
            </a:endParaRPr>
          </a:p>
        </p:txBody>
      </p:sp>
      <p:sp>
        <p:nvSpPr>
          <p:cNvPr id="41991" name="Oval 6"/>
          <p:cNvSpPr>
            <a:spLocks noChangeArrowheads="1"/>
          </p:cNvSpPr>
          <p:nvPr/>
        </p:nvSpPr>
        <p:spPr bwMode="auto">
          <a:xfrm>
            <a:off x="7086600" y="6019800"/>
            <a:ext cx="3276600" cy="457200"/>
          </a:xfrm>
          <a:prstGeom prst="ellipse">
            <a:avLst/>
          </a:prstGeom>
          <a:solidFill>
            <a:schemeClr val="accent1"/>
          </a:solidFill>
          <a:ln w="9525">
            <a:solidFill>
              <a:schemeClr val="tx1"/>
            </a:solidFill>
            <a:round/>
            <a:headEnd/>
            <a:tailEnd/>
          </a:ln>
        </p:spPr>
        <p:txBody>
          <a:bodyPr wrap="none" anchor="ctr"/>
          <a:lstStyle/>
          <a:p>
            <a:pPr algn="ctr"/>
            <a:r>
              <a:rPr lang="en-US" sz="2000">
                <a:latin typeface="Dosis" pitchFamily="2" charset="0"/>
              </a:rPr>
              <a:t>Investigational Group</a:t>
            </a:r>
          </a:p>
        </p:txBody>
      </p:sp>
      <p:sp>
        <p:nvSpPr>
          <p:cNvPr id="41992" name="Oval 7"/>
          <p:cNvSpPr>
            <a:spLocks noChangeArrowheads="1"/>
          </p:cNvSpPr>
          <p:nvPr/>
        </p:nvSpPr>
        <p:spPr bwMode="auto">
          <a:xfrm>
            <a:off x="7239000" y="5257800"/>
            <a:ext cx="2971800" cy="304800"/>
          </a:xfrm>
          <a:prstGeom prst="ellipse">
            <a:avLst/>
          </a:prstGeom>
          <a:solidFill>
            <a:schemeClr val="accent1"/>
          </a:solidFill>
          <a:ln w="9525">
            <a:solidFill>
              <a:schemeClr val="tx1"/>
            </a:solidFill>
            <a:round/>
            <a:headEnd/>
            <a:tailEnd/>
          </a:ln>
        </p:spPr>
        <p:txBody>
          <a:bodyPr wrap="none" anchor="ctr"/>
          <a:lstStyle/>
          <a:p>
            <a:pPr algn="ctr"/>
            <a:r>
              <a:rPr lang="en-US" sz="2000">
                <a:latin typeface="Dosis" pitchFamily="2" charset="0"/>
              </a:rPr>
              <a:t>Control Group</a:t>
            </a:r>
          </a:p>
        </p:txBody>
      </p:sp>
      <p:pic>
        <p:nvPicPr>
          <p:cNvPr id="2" name="Picture 1">
            <a:extLst>
              <a:ext uri="{FF2B5EF4-FFF2-40B4-BE49-F238E27FC236}">
                <a16:creationId xmlns="" xmlns:a16="http://schemas.microsoft.com/office/drawing/2014/main" id="{D07D6228-DCBE-E01C-190D-10CE0420408C}"/>
              </a:ext>
            </a:extLst>
          </p:cNvPr>
          <p:cNvPicPr>
            <a:picLocks noChangeAspect="1"/>
          </p:cNvPicPr>
          <p:nvPr/>
        </p:nvPicPr>
        <p:blipFill>
          <a:blip r:embed="rId6"/>
          <a:stretch>
            <a:fillRect/>
          </a:stretch>
        </p:blipFill>
        <p:spPr>
          <a:xfrm>
            <a:off x="11098211" y="0"/>
            <a:ext cx="1093789" cy="1033501"/>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rtlCol="0">
            <a:normAutofit fontScale="90000"/>
          </a:bodyPr>
          <a:lstStyle/>
          <a:p>
            <a:pPr fontAlgn="auto">
              <a:spcAft>
                <a:spcPts val="0"/>
              </a:spcAft>
              <a:defRPr/>
            </a:pPr>
            <a:r>
              <a:rPr lang="en-US" sz="4000" b="1" dirty="0">
                <a:solidFill>
                  <a:srgbClr val="FF0000"/>
                </a:solidFill>
                <a:latin typeface="Dosis" pitchFamily="2" charset="0"/>
              </a:rPr>
              <a:t>Randomization</a:t>
            </a:r>
            <a:br>
              <a:rPr lang="en-US" sz="4000" b="1" dirty="0">
                <a:solidFill>
                  <a:srgbClr val="FF0000"/>
                </a:solidFill>
                <a:latin typeface="Dosis" pitchFamily="2" charset="0"/>
              </a:rPr>
            </a:br>
            <a:endParaRPr lang="en-US" sz="4000" b="1" dirty="0">
              <a:solidFill>
                <a:srgbClr val="FF0000"/>
              </a:solidFill>
              <a:latin typeface="Dosis" pitchFamily="2" charset="0"/>
            </a:endParaRPr>
          </a:p>
        </p:txBody>
      </p:sp>
      <p:sp>
        <p:nvSpPr>
          <p:cNvPr id="43011" name="AutoShape 3"/>
          <p:cNvSpPr>
            <a:spLocks noGrp="1" noChangeAspect="1" noChangeArrowheads="1"/>
          </p:cNvSpPr>
          <p:nvPr>
            <p:ph idx="1"/>
          </p:nvPr>
        </p:nvSpPr>
        <p:spPr/>
        <p:txBody>
          <a:bodyPr/>
          <a:lstStyle/>
          <a:p>
            <a:pPr>
              <a:buFont typeface="Wingdings" pitchFamily="2" charset="2"/>
              <a:buNone/>
            </a:pPr>
            <a:r>
              <a:rPr lang="en-US" sz="2800">
                <a:latin typeface="Dosis" pitchFamily="2" charset="0"/>
              </a:rPr>
              <a:t>     </a:t>
            </a:r>
            <a:r>
              <a:rPr lang="en-US" sz="2800">
                <a:solidFill>
                  <a:srgbClr val="FF0000"/>
                </a:solidFill>
                <a:latin typeface="Dosis" pitchFamily="2" charset="0"/>
              </a:rPr>
              <a:t>Advantages</a:t>
            </a:r>
          </a:p>
          <a:p>
            <a:r>
              <a:rPr lang="en-US" sz="2800" i="1">
                <a:latin typeface="Dosis" pitchFamily="2" charset="0"/>
              </a:rPr>
              <a:t> </a:t>
            </a:r>
            <a:r>
              <a:rPr lang="en-US" sz="2800">
                <a:latin typeface="Dosis" pitchFamily="2" charset="0"/>
              </a:rPr>
              <a:t>Eliminate selection bias</a:t>
            </a:r>
          </a:p>
          <a:p>
            <a:r>
              <a:rPr lang="en-US" sz="2800" i="1">
                <a:latin typeface="Dosis" pitchFamily="2" charset="0"/>
              </a:rPr>
              <a:t> </a:t>
            </a:r>
            <a:r>
              <a:rPr lang="en-US" sz="2800">
                <a:latin typeface="Dosis" pitchFamily="2" charset="0"/>
              </a:rPr>
              <a:t>Averages out potential bias due to</a:t>
            </a:r>
          </a:p>
          <a:p>
            <a:r>
              <a:rPr lang="en-US" sz="2800">
                <a:latin typeface="Dosis" pitchFamily="2" charset="0"/>
              </a:rPr>
              <a:t> unknown factors</a:t>
            </a:r>
          </a:p>
          <a:p>
            <a:r>
              <a:rPr lang="en-US" sz="2800" i="1">
                <a:latin typeface="Dosis" pitchFamily="2" charset="0"/>
              </a:rPr>
              <a:t> </a:t>
            </a:r>
            <a:r>
              <a:rPr lang="en-US" sz="2800">
                <a:latin typeface="Dosis" pitchFamily="2" charset="0"/>
              </a:rPr>
              <a:t>Groups are </a:t>
            </a:r>
            <a:r>
              <a:rPr lang="en-US" sz="2800" i="1">
                <a:latin typeface="Dosis" pitchFamily="2" charset="0"/>
              </a:rPr>
              <a:t>alike on average</a:t>
            </a:r>
          </a:p>
          <a:p>
            <a:r>
              <a:rPr lang="en-US" sz="2800" i="1">
                <a:latin typeface="Dosis" pitchFamily="2" charset="0"/>
              </a:rPr>
              <a:t> </a:t>
            </a:r>
            <a:r>
              <a:rPr lang="en-US" sz="2800">
                <a:latin typeface="Dosis" pitchFamily="2" charset="0"/>
              </a:rPr>
              <a:t>Guarantees that statistical tests will</a:t>
            </a:r>
          </a:p>
          <a:p>
            <a:r>
              <a:rPr lang="en-US" sz="2800">
                <a:latin typeface="Dosis" pitchFamily="2" charset="0"/>
              </a:rPr>
              <a:t>have valid signi.cance levels</a:t>
            </a:r>
          </a:p>
          <a:p>
            <a:r>
              <a:rPr lang="en-US" sz="2800" i="1">
                <a:latin typeface="Dosis" pitchFamily="2" charset="0"/>
              </a:rPr>
              <a:t> </a:t>
            </a:r>
            <a:r>
              <a:rPr lang="en-US" sz="2800">
                <a:latin typeface="Dosis" pitchFamily="2" charset="0"/>
              </a:rPr>
              <a:t>Make causal statements</a:t>
            </a:r>
          </a:p>
          <a:p>
            <a:endParaRPr lang="en-US" sz="2800">
              <a:latin typeface="Dosis" pitchFamily="2" charset="0"/>
            </a:endParaRPr>
          </a:p>
        </p:txBody>
      </p:sp>
      <p:pic>
        <p:nvPicPr>
          <p:cNvPr id="2" name="Picture 1">
            <a:extLst>
              <a:ext uri="{FF2B5EF4-FFF2-40B4-BE49-F238E27FC236}">
                <a16:creationId xmlns="" xmlns:a16="http://schemas.microsoft.com/office/drawing/2014/main" id="{530AA318-3668-FDD3-41A8-B0E1EC6EEDD0}"/>
              </a:ext>
            </a:extLst>
          </p:cNvPr>
          <p:cNvPicPr>
            <a:picLocks noChangeAspect="1"/>
          </p:cNvPicPr>
          <p:nvPr/>
        </p:nvPicPr>
        <p:blipFill>
          <a:blip r:embed="rId2"/>
          <a:stretch>
            <a:fillRect/>
          </a:stretch>
        </p:blipFill>
        <p:spPr>
          <a:xfrm>
            <a:off x="11098211" y="0"/>
            <a:ext cx="1093789" cy="10335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1905000" y="381000"/>
            <a:ext cx="2590800" cy="762000"/>
          </a:xfrm>
        </p:spPr>
        <p:txBody>
          <a:bodyPr rtlCol="0">
            <a:normAutofit fontScale="90000"/>
          </a:bodyPr>
          <a:lstStyle/>
          <a:p>
            <a:pPr fontAlgn="auto">
              <a:spcAft>
                <a:spcPts val="0"/>
              </a:spcAft>
              <a:defRPr/>
            </a:pPr>
            <a:r>
              <a:rPr lang="en-US" dirty="0">
                <a:solidFill>
                  <a:srgbClr val="FF0000"/>
                </a:solidFill>
                <a:latin typeface="Dosis" pitchFamily="2" charset="0"/>
              </a:rPr>
              <a:t>Conclusion</a:t>
            </a:r>
          </a:p>
        </p:txBody>
      </p:sp>
      <p:sp>
        <p:nvSpPr>
          <p:cNvPr id="3" name="Content Placeholder 2"/>
          <p:cNvSpPr>
            <a:spLocks noGrp="1"/>
          </p:cNvSpPr>
          <p:nvPr>
            <p:ph idx="4294967295"/>
          </p:nvPr>
        </p:nvSpPr>
        <p:spPr>
          <a:xfrm>
            <a:off x="228600" y="1752600"/>
            <a:ext cx="11430000" cy="3581400"/>
          </a:xfrm>
        </p:spPr>
        <p:txBody>
          <a:bodyPr rtlCol="0">
            <a:normAutofit/>
          </a:bodyPr>
          <a:lstStyle/>
          <a:p>
            <a:pPr algn="just" fontAlgn="auto">
              <a:spcAft>
                <a:spcPts val="0"/>
              </a:spcAft>
              <a:buNone/>
              <a:defRPr/>
            </a:pPr>
            <a:r>
              <a:rPr lang="en-US" dirty="0">
                <a:solidFill>
                  <a:schemeClr val="bg2"/>
                </a:solidFill>
                <a:latin typeface="Dosis" pitchFamily="2" charset="0"/>
              </a:rPr>
              <a:t>	</a:t>
            </a:r>
            <a:r>
              <a:rPr lang="en-US" dirty="0">
                <a:latin typeface="Dosis" pitchFamily="2" charset="0"/>
              </a:rPr>
              <a:t>Though </a:t>
            </a:r>
            <a:r>
              <a:rPr lang="en-US" dirty="0">
                <a:solidFill>
                  <a:srgbClr val="FF0000"/>
                </a:solidFill>
                <a:latin typeface="Dosis" pitchFamily="2" charset="0"/>
              </a:rPr>
              <a:t>plenty of molecules </a:t>
            </a:r>
            <a:r>
              <a:rPr lang="en-US" dirty="0">
                <a:latin typeface="Dosis" pitchFamily="2" charset="0"/>
              </a:rPr>
              <a:t>discovered everyday proper and systematic and chronological (time based ) study is required for the approval of the drug moieties through the process of preclinical trials in animal based models followed by </a:t>
            </a:r>
            <a:r>
              <a:rPr lang="en-US" dirty="0">
                <a:solidFill>
                  <a:srgbClr val="FF3300"/>
                </a:solidFill>
                <a:latin typeface="Dosis" pitchFamily="2" charset="0"/>
              </a:rPr>
              <a:t>clinical trials </a:t>
            </a:r>
            <a:r>
              <a:rPr lang="en-US" dirty="0">
                <a:latin typeface="Dosis" pitchFamily="2" charset="0"/>
              </a:rPr>
              <a:t>in human volunteers  for the release of  foolproof drugs and safer molecules for “</a:t>
            </a:r>
            <a:r>
              <a:rPr lang="en-US" u="sng" dirty="0">
                <a:solidFill>
                  <a:srgbClr val="FF3300"/>
                </a:solidFill>
                <a:latin typeface="Dosis" pitchFamily="2" charset="0"/>
              </a:rPr>
              <a:t>Prophylactic”</a:t>
            </a:r>
            <a:r>
              <a:rPr lang="en-US" dirty="0">
                <a:solidFill>
                  <a:schemeClr val="accent4"/>
                </a:solidFill>
                <a:latin typeface="Dosis" pitchFamily="2" charset="0"/>
              </a:rPr>
              <a:t>, </a:t>
            </a:r>
            <a:r>
              <a:rPr lang="en-US" dirty="0">
                <a:solidFill>
                  <a:srgbClr val="FF0000"/>
                </a:solidFill>
                <a:latin typeface="Dosis" pitchFamily="2" charset="0"/>
              </a:rPr>
              <a:t>“</a:t>
            </a:r>
            <a:r>
              <a:rPr lang="en-US" u="sng" dirty="0">
                <a:solidFill>
                  <a:srgbClr val="FF0000"/>
                </a:solidFill>
                <a:latin typeface="Dosis" pitchFamily="2" charset="0"/>
              </a:rPr>
              <a:t>Diagnostic"</a:t>
            </a:r>
            <a:r>
              <a:rPr lang="en-US" dirty="0">
                <a:latin typeface="Dosis" pitchFamily="2" charset="0"/>
              </a:rPr>
              <a:t> and </a:t>
            </a:r>
            <a:r>
              <a:rPr lang="en-US" dirty="0">
                <a:solidFill>
                  <a:srgbClr val="FF0000"/>
                </a:solidFill>
                <a:latin typeface="Dosis" pitchFamily="2" charset="0"/>
              </a:rPr>
              <a:t>“</a:t>
            </a:r>
            <a:r>
              <a:rPr lang="en-US" u="sng" dirty="0">
                <a:solidFill>
                  <a:srgbClr val="FF0000"/>
                </a:solidFill>
                <a:latin typeface="Dosis" pitchFamily="2" charset="0"/>
              </a:rPr>
              <a:t>Therapeutic</a:t>
            </a:r>
            <a:r>
              <a:rPr lang="en-US" dirty="0">
                <a:solidFill>
                  <a:srgbClr val="FF0000"/>
                </a:solidFill>
                <a:latin typeface="Dosis" pitchFamily="2" charset="0"/>
              </a:rPr>
              <a:t>” purposes.</a:t>
            </a:r>
            <a:endParaRPr lang="en-US" u="sng" dirty="0">
              <a:solidFill>
                <a:srgbClr val="FF0000"/>
              </a:solidFill>
              <a:latin typeface="Dosis" pitchFamily="2" charset="0"/>
            </a:endParaRPr>
          </a:p>
        </p:txBody>
      </p:sp>
      <p:pic>
        <p:nvPicPr>
          <p:cNvPr id="2" name="Picture 1">
            <a:extLst>
              <a:ext uri="{FF2B5EF4-FFF2-40B4-BE49-F238E27FC236}">
                <a16:creationId xmlns="" xmlns:a16="http://schemas.microsoft.com/office/drawing/2014/main" id="{0C4CE84B-CFD9-26A4-B20C-41480D74B0DA}"/>
              </a:ext>
            </a:extLst>
          </p:cNvPr>
          <p:cNvPicPr>
            <a:picLocks noChangeAspect="1"/>
          </p:cNvPicPr>
          <p:nvPr/>
        </p:nvPicPr>
        <p:blipFill>
          <a:blip r:embed="rId2"/>
          <a:stretch>
            <a:fillRect/>
          </a:stretch>
        </p:blipFill>
        <p:spPr>
          <a:xfrm>
            <a:off x="11049000" y="109499"/>
            <a:ext cx="1093789" cy="10335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124200" y="457200"/>
            <a:ext cx="7772400" cy="1143000"/>
          </a:xfrm>
        </p:spPr>
        <p:txBody>
          <a:bodyPr/>
          <a:lstStyle/>
          <a:p>
            <a:r>
              <a:rPr lang="en-US" sz="2400" b="1">
                <a:solidFill>
                  <a:srgbClr val="FF0000"/>
                </a:solidFill>
                <a:latin typeface="Tempus Sans ITC" pitchFamily="82" charset="0"/>
              </a:rPr>
              <a:t>Scope of clinical trials</a:t>
            </a:r>
            <a:r>
              <a:rPr lang="en-US" b="1">
                <a:solidFill>
                  <a:srgbClr val="FF0000"/>
                </a:solidFill>
              </a:rPr>
              <a:t> </a:t>
            </a:r>
            <a:r>
              <a:rPr lang="en-US" sz="2400" b="1">
                <a:solidFill>
                  <a:srgbClr val="FF0000"/>
                </a:solidFill>
                <a:latin typeface="Tempus Sans ITC" pitchFamily="82" charset="0"/>
              </a:rPr>
              <a:t>(future prospects)</a:t>
            </a:r>
          </a:p>
        </p:txBody>
      </p:sp>
      <p:sp>
        <p:nvSpPr>
          <p:cNvPr id="3077" name="Rectangle 3"/>
          <p:cNvSpPr>
            <a:spLocks noChangeArrowheads="1"/>
          </p:cNvSpPr>
          <p:nvPr/>
        </p:nvSpPr>
        <p:spPr bwMode="auto">
          <a:xfrm>
            <a:off x="4191000" y="3810000"/>
            <a:ext cx="5791200" cy="433388"/>
          </a:xfrm>
          <a:prstGeom prst="rect">
            <a:avLst/>
          </a:prstGeom>
          <a:noFill/>
          <a:ln w="9525">
            <a:noFill/>
            <a:miter lim="800000"/>
            <a:headEnd/>
            <a:tailEnd/>
          </a:ln>
        </p:spPr>
        <p:txBody>
          <a:bodyPr>
            <a:spAutoFit/>
          </a:bodyPr>
          <a:lstStyle/>
          <a:p>
            <a:pPr eaLnBrk="1" hangingPunct="1">
              <a:lnSpc>
                <a:spcPct val="90000"/>
              </a:lnSpc>
              <a:spcBef>
                <a:spcPct val="50000"/>
              </a:spcBef>
              <a:buClr>
                <a:schemeClr val="hlink"/>
              </a:buClr>
              <a:buSzPct val="60000"/>
              <a:buFont typeface="Wingdings" pitchFamily="2" charset="2"/>
              <a:buNone/>
            </a:pPr>
            <a:r>
              <a:rPr lang="en-US" b="1">
                <a:solidFill>
                  <a:srgbClr val="FF0000"/>
                </a:solidFill>
                <a:latin typeface="Tempus Sans ITC" pitchFamily="82" charset="0"/>
              </a:rPr>
              <a:t>As high as sky and  as deep as sea</a:t>
            </a:r>
          </a:p>
        </p:txBody>
      </p:sp>
      <p:pic>
        <p:nvPicPr>
          <p:cNvPr id="3078" name="Picture 4"/>
          <p:cNvPicPr>
            <a:picLocks noChangeAspect="1" noChangeArrowheads="1"/>
          </p:cNvPicPr>
          <p:nvPr/>
        </p:nvPicPr>
        <p:blipFill>
          <a:blip r:embed="rId3">
            <a:lum contrast="6000"/>
          </a:blip>
          <a:srcRect/>
          <a:stretch>
            <a:fillRect/>
          </a:stretch>
        </p:blipFill>
        <p:spPr bwMode="auto">
          <a:xfrm>
            <a:off x="1905000" y="1752600"/>
            <a:ext cx="1676400" cy="1555750"/>
          </a:xfrm>
          <a:prstGeom prst="rect">
            <a:avLst/>
          </a:prstGeom>
          <a:noFill/>
          <a:ln w="9525">
            <a:noFill/>
            <a:miter lim="800000"/>
            <a:headEnd/>
            <a:tailEnd/>
          </a:ln>
        </p:spPr>
      </p:pic>
      <p:graphicFrame>
        <p:nvGraphicFramePr>
          <p:cNvPr id="3074" name="Object 0"/>
          <p:cNvGraphicFramePr>
            <a:graphicFrameLocks noChangeAspect="1"/>
          </p:cNvGraphicFramePr>
          <p:nvPr/>
        </p:nvGraphicFramePr>
        <p:xfrm>
          <a:off x="3814766" y="2286003"/>
          <a:ext cx="4714875" cy="923925"/>
        </p:xfrm>
        <a:graphic>
          <a:graphicData uri="http://schemas.openxmlformats.org/presentationml/2006/ole">
            <mc:AlternateContent xmlns:mc="http://schemas.openxmlformats.org/markup-compatibility/2006">
              <mc:Choice xmlns:v="urn:schemas-microsoft-com:vml" Requires="v">
                <p:oleObj spid="_x0000_s1028" r:id="rId4" imgW="4715533" imgH="923810" progId="">
                  <p:embed/>
                </p:oleObj>
              </mc:Choice>
              <mc:Fallback>
                <p:oleObj r:id="rId4" imgW="4715533" imgH="923810" progId="">
                  <p:embed/>
                  <p:pic>
                    <p:nvPicPr>
                      <p:cNvPr id="3074"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766" y="2286003"/>
                        <a:ext cx="4714875"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7"/>
          <p:cNvSpPr>
            <a:spLocks noChangeArrowheads="1"/>
          </p:cNvSpPr>
          <p:nvPr/>
        </p:nvSpPr>
        <p:spPr bwMode="auto">
          <a:xfrm>
            <a:off x="5224463" y="2576516"/>
            <a:ext cx="9144000" cy="461665"/>
          </a:xfrm>
          <a:prstGeom prst="rect">
            <a:avLst/>
          </a:prstGeom>
          <a:noFill/>
          <a:ln w="9525">
            <a:noFill/>
            <a:miter lim="800000"/>
            <a:headEnd/>
            <a:tailEnd/>
          </a:ln>
        </p:spPr>
        <p:txBody>
          <a:bodyPr>
            <a:spAutoFit/>
          </a:bodyPr>
          <a:lstStyle/>
          <a:p>
            <a:pPr eaLnBrk="1" hangingPunct="1"/>
            <a:endParaRPr lang="en-US"/>
          </a:p>
        </p:txBody>
      </p:sp>
      <p:graphicFrame>
        <p:nvGraphicFramePr>
          <p:cNvPr id="3075" name="Object 1"/>
          <p:cNvGraphicFramePr>
            <a:graphicFrameLocks noChangeAspect="1"/>
          </p:cNvGraphicFramePr>
          <p:nvPr/>
        </p:nvGraphicFramePr>
        <p:xfrm>
          <a:off x="5338766" y="4495803"/>
          <a:ext cx="1743075" cy="1704975"/>
        </p:xfrm>
        <a:graphic>
          <a:graphicData uri="http://schemas.openxmlformats.org/presentationml/2006/ole">
            <mc:AlternateContent xmlns:mc="http://schemas.openxmlformats.org/markup-compatibility/2006">
              <mc:Choice xmlns:v="urn:schemas-microsoft-com:vml" Requires="v">
                <p:oleObj spid="_x0000_s1029" name="Photo Editor Photo" r:id="rId6" imgW="1743318" imgH="1704762" progId="">
                  <p:embed/>
                </p:oleObj>
              </mc:Choice>
              <mc:Fallback>
                <p:oleObj name="Photo Editor Photo" r:id="rId6" imgW="1743318" imgH="1704762" progId="">
                  <p:embed/>
                  <p:pic>
                    <p:nvPicPr>
                      <p:cNvPr id="3075"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766" y="4495803"/>
                        <a:ext cx="1743075" cy="17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Click="0">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3228975" y="1014413"/>
            <a:ext cx="7772400" cy="1143000"/>
          </a:xfrm>
          <a:prstGeom prst="rect">
            <a:avLst/>
          </a:prstGeom>
          <a:noFill/>
          <a:ln w="9525">
            <a:noFill/>
            <a:miter lim="800000"/>
            <a:headEnd/>
            <a:tailEnd/>
          </a:ln>
          <a:effectLst/>
        </p:spPr>
        <p:txBody>
          <a:bodyPr lIns="92075" tIns="46038" rIns="92075" bIns="46038" anchor="ctr"/>
          <a:lstStyle/>
          <a:p>
            <a:pPr algn="ctr" eaLnBrk="1" hangingPunct="1">
              <a:defRPr/>
            </a:pPr>
            <a:r>
              <a:rPr lang="en-US" sz="4400" b="1" dirty="0">
                <a:solidFill>
                  <a:srgbClr val="FF3300"/>
                </a:solidFill>
                <a:effectLst>
                  <a:outerShdw blurRad="38100" dist="38100" dir="2700000" algn="tl">
                    <a:srgbClr val="C0C0C0"/>
                  </a:outerShdw>
                </a:effectLst>
                <a:latin typeface="Dosis" pitchFamily="2" charset="0"/>
              </a:rPr>
              <a:t>References</a:t>
            </a:r>
            <a:br>
              <a:rPr lang="en-US" sz="4400" b="1" dirty="0">
                <a:solidFill>
                  <a:srgbClr val="FF3300"/>
                </a:solidFill>
                <a:effectLst>
                  <a:outerShdw blurRad="38100" dist="38100" dir="2700000" algn="tl">
                    <a:srgbClr val="C0C0C0"/>
                  </a:outerShdw>
                </a:effectLst>
                <a:latin typeface="Dosis" pitchFamily="2" charset="0"/>
              </a:rPr>
            </a:br>
            <a:endParaRPr lang="en-US" sz="4400" b="1" dirty="0">
              <a:solidFill>
                <a:srgbClr val="FF3300"/>
              </a:solidFill>
              <a:effectLst>
                <a:outerShdw blurRad="38100" dist="38100" dir="2700000" algn="tl">
                  <a:srgbClr val="C0C0C0"/>
                </a:outerShdw>
              </a:effectLst>
              <a:latin typeface="Dosis" pitchFamily="2" charset="0"/>
            </a:endParaRPr>
          </a:p>
        </p:txBody>
      </p:sp>
      <p:sp>
        <p:nvSpPr>
          <p:cNvPr id="50179" name="Rectangle 5"/>
          <p:cNvSpPr>
            <a:spLocks noChangeArrowheads="1"/>
          </p:cNvSpPr>
          <p:nvPr/>
        </p:nvSpPr>
        <p:spPr bwMode="auto">
          <a:xfrm>
            <a:off x="381000" y="2057403"/>
            <a:ext cx="9829800" cy="4093428"/>
          </a:xfrm>
          <a:prstGeom prst="rect">
            <a:avLst/>
          </a:prstGeom>
          <a:noFill/>
          <a:ln w="9525">
            <a:noFill/>
            <a:miter lim="800000"/>
            <a:headEnd/>
            <a:tailEnd/>
          </a:ln>
        </p:spPr>
        <p:txBody>
          <a:bodyPr wrap="square">
            <a:spAutoFit/>
          </a:bodyPr>
          <a:lstStyle/>
          <a:p>
            <a:pPr eaLnBrk="1" hangingPunct="1"/>
            <a:endParaRPr lang="en-US" sz="2000" dirty="0">
              <a:latin typeface="Dosis" pitchFamily="2" charset="0"/>
            </a:endParaRPr>
          </a:p>
          <a:p>
            <a:pPr lvl="1" algn="just">
              <a:buFontTx/>
              <a:buChar char="•"/>
            </a:pPr>
            <a:r>
              <a:rPr lang="en-US" sz="2000" b="1" dirty="0">
                <a:solidFill>
                  <a:srgbClr val="080808"/>
                </a:solidFill>
                <a:latin typeface="Dosis" pitchFamily="2" charset="0"/>
              </a:rPr>
              <a:t>1.Rang HP, Dale MM, Ritter JM, Moore PK (2003). Pharmacology 5 ed. Edinburgh: Churchill Livingstone. </a:t>
            </a:r>
            <a:r>
              <a:rPr lang="en-US" sz="2000" b="1" dirty="0">
                <a:solidFill>
                  <a:srgbClr val="FF3300"/>
                </a:solidFill>
                <a:latin typeface="Dosis" pitchFamily="2" charset="0"/>
              </a:rPr>
              <a:t>ISBN 0-443-07145-4 </a:t>
            </a:r>
          </a:p>
          <a:p>
            <a:pPr lvl="1" algn="just">
              <a:buFontTx/>
              <a:buChar char="•"/>
            </a:pPr>
            <a:endParaRPr lang="en-US" sz="2000" b="1" dirty="0">
              <a:solidFill>
                <a:srgbClr val="FF3300"/>
              </a:solidFill>
              <a:latin typeface="Dosis" pitchFamily="2" charset="0"/>
            </a:endParaRPr>
          </a:p>
          <a:p>
            <a:pPr lvl="1" algn="just">
              <a:buFontTx/>
              <a:buChar char="•"/>
            </a:pPr>
            <a:r>
              <a:rPr lang="en-US" sz="2000" b="1" dirty="0">
                <a:solidFill>
                  <a:srgbClr val="080808"/>
                </a:solidFill>
                <a:latin typeface="Dosis" pitchFamily="2" charset="0"/>
              </a:rPr>
              <a:t>2.Finn R, (1999). Cancer Clinical Trials: Experimental Treatments and How They Can Help You., Sebastopol: O'Reilly &amp; Associates. </a:t>
            </a:r>
            <a:r>
              <a:rPr lang="en-US" sz="2000" b="1" dirty="0">
                <a:solidFill>
                  <a:srgbClr val="FF3300"/>
                </a:solidFill>
                <a:latin typeface="Dosis" pitchFamily="2" charset="0"/>
              </a:rPr>
              <a:t>ISBN 1-56592-566-1</a:t>
            </a:r>
            <a:r>
              <a:rPr lang="en-US" sz="2000" b="1" dirty="0">
                <a:solidFill>
                  <a:srgbClr val="080808"/>
                </a:solidFill>
                <a:latin typeface="Dosis" pitchFamily="2" charset="0"/>
              </a:rPr>
              <a:t> </a:t>
            </a:r>
          </a:p>
          <a:p>
            <a:pPr lvl="1" algn="just">
              <a:buFontTx/>
              <a:buChar char="•"/>
            </a:pPr>
            <a:endParaRPr lang="en-US" sz="2000" b="1" dirty="0">
              <a:solidFill>
                <a:srgbClr val="080808"/>
              </a:solidFill>
              <a:latin typeface="Dosis" pitchFamily="2" charset="0"/>
            </a:endParaRPr>
          </a:p>
          <a:p>
            <a:pPr lvl="1" algn="just">
              <a:buFontTx/>
              <a:buChar char="•"/>
            </a:pPr>
            <a:r>
              <a:rPr lang="en-US" sz="2000" b="1" dirty="0">
                <a:solidFill>
                  <a:srgbClr val="080808"/>
                </a:solidFill>
                <a:latin typeface="Dosis" pitchFamily="2" charset="0"/>
              </a:rPr>
              <a:t>3.Chow S-C and Liu JP (2004). Design and Analysis of Clinical Trials : Concepts and Methodologies, </a:t>
            </a:r>
            <a:r>
              <a:rPr lang="en-US" sz="2000" b="1" dirty="0">
                <a:solidFill>
                  <a:srgbClr val="FF3300"/>
                </a:solidFill>
                <a:latin typeface="Dosis" pitchFamily="2" charset="0"/>
              </a:rPr>
              <a:t>ISBN 0-471-24985-8</a:t>
            </a:r>
            <a:r>
              <a:rPr lang="en-US" sz="2000" b="1" dirty="0">
                <a:solidFill>
                  <a:srgbClr val="080808"/>
                </a:solidFill>
                <a:latin typeface="Dosis" pitchFamily="2" charset="0"/>
              </a:rPr>
              <a:t> </a:t>
            </a:r>
          </a:p>
          <a:p>
            <a:pPr lvl="1" algn="just">
              <a:buFontTx/>
              <a:buChar char="•"/>
            </a:pPr>
            <a:endParaRPr lang="en-US" sz="2000" b="1" dirty="0">
              <a:solidFill>
                <a:srgbClr val="080808"/>
              </a:solidFill>
              <a:latin typeface="Dosis" pitchFamily="2" charset="0"/>
            </a:endParaRPr>
          </a:p>
          <a:p>
            <a:pPr lvl="1" algn="just">
              <a:buFontTx/>
              <a:buChar char="•"/>
            </a:pPr>
            <a:r>
              <a:rPr lang="en-US" sz="2000" b="1" dirty="0">
                <a:solidFill>
                  <a:srgbClr val="080808"/>
                </a:solidFill>
                <a:latin typeface="Dosis" pitchFamily="2" charset="0"/>
              </a:rPr>
              <a:t>4.Pocock SJ (2004), Clinical Trials: A Practical Approach, John Wiley &amp; Sons, </a:t>
            </a:r>
            <a:r>
              <a:rPr lang="en-US" sz="2000" b="1" dirty="0">
                <a:solidFill>
                  <a:srgbClr val="FF3300"/>
                </a:solidFill>
                <a:latin typeface="Dosis" pitchFamily="2" charset="0"/>
              </a:rPr>
              <a:t>ISBN 0-471-90155-5</a:t>
            </a:r>
            <a:r>
              <a:rPr lang="en-US" sz="2000" b="1" dirty="0">
                <a:solidFill>
                  <a:srgbClr val="080808"/>
                </a:solidFill>
                <a:latin typeface="Dosis" pitchFamily="2" charset="0"/>
              </a:rPr>
              <a:t> </a:t>
            </a:r>
          </a:p>
          <a:p>
            <a:pPr algn="just"/>
            <a:endParaRPr lang="en-US" sz="2000" b="1" dirty="0">
              <a:solidFill>
                <a:srgbClr val="080808"/>
              </a:solidFill>
              <a:latin typeface="Dosis" pitchFamily="2" charset="0"/>
            </a:endParaRPr>
          </a:p>
        </p:txBody>
      </p:sp>
      <p:pic>
        <p:nvPicPr>
          <p:cNvPr id="50180" name="Picture 7" descr="j0298653"/>
          <p:cNvPicPr>
            <a:picLocks noGrp="1" noChangeAspect="1" noChangeArrowheads="1"/>
          </p:cNvPicPr>
          <p:nvPr>
            <p:ph/>
          </p:nvPr>
        </p:nvPicPr>
        <p:blipFill>
          <a:blip r:embed="rId2"/>
          <a:srcRect/>
          <a:stretch>
            <a:fillRect/>
          </a:stretch>
        </p:blipFill>
        <p:spPr>
          <a:xfrm>
            <a:off x="3773488" y="611191"/>
            <a:ext cx="1606550" cy="1127125"/>
          </a:xfrm>
          <a:noFill/>
        </p:spPr>
      </p:pic>
    </p:spTree>
  </p:cSld>
  <p:clrMapOvr>
    <a:masterClrMapping/>
  </p:clrMapOvr>
  <p:transition advClick="0">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352800" y="566741"/>
            <a:ext cx="9144000" cy="461665"/>
          </a:xfrm>
          <a:prstGeom prst="rect">
            <a:avLst/>
          </a:prstGeom>
          <a:noFill/>
          <a:ln w="9525">
            <a:noFill/>
            <a:miter lim="800000"/>
            <a:headEnd/>
            <a:tailEnd/>
          </a:ln>
        </p:spPr>
        <p:txBody>
          <a:bodyPr>
            <a:spAutoFit/>
          </a:bodyPr>
          <a:lstStyle/>
          <a:p>
            <a:pPr eaLnBrk="1" hangingPunct="1"/>
            <a:endParaRPr lang="en-US"/>
          </a:p>
        </p:txBody>
      </p:sp>
      <p:graphicFrame>
        <p:nvGraphicFramePr>
          <p:cNvPr id="4098" name="Object 4"/>
          <p:cNvGraphicFramePr>
            <a:graphicFrameLocks noChangeAspect="1"/>
          </p:cNvGraphicFramePr>
          <p:nvPr/>
        </p:nvGraphicFramePr>
        <p:xfrm>
          <a:off x="5029203" y="304800"/>
          <a:ext cx="5038725" cy="5257800"/>
        </p:xfrm>
        <a:graphic>
          <a:graphicData uri="http://schemas.openxmlformats.org/presentationml/2006/ole">
            <mc:AlternateContent xmlns:mc="http://schemas.openxmlformats.org/markup-compatibility/2006">
              <mc:Choice xmlns:v="urn:schemas-microsoft-com:vml" Requires="v">
                <p:oleObj spid="_x0000_s2052" r:id="rId3" imgW="6496957" imgH="6780952" progId="">
                  <p:embed/>
                </p:oleObj>
              </mc:Choice>
              <mc:Fallback>
                <p:oleObj r:id="rId3" imgW="6496957" imgH="6780952" progId="">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3" y="304800"/>
                        <a:ext cx="5038725"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Oval 6"/>
          <p:cNvSpPr>
            <a:spLocks noChangeArrowheads="1"/>
          </p:cNvSpPr>
          <p:nvPr/>
        </p:nvSpPr>
        <p:spPr bwMode="auto">
          <a:xfrm>
            <a:off x="1905000" y="304800"/>
            <a:ext cx="2438400" cy="533400"/>
          </a:xfrm>
          <a:prstGeom prst="ellipse">
            <a:avLst/>
          </a:prstGeom>
          <a:solidFill>
            <a:srgbClr val="AB9B23"/>
          </a:solidFill>
          <a:ln w="9525">
            <a:solidFill>
              <a:schemeClr val="tx1"/>
            </a:solidFill>
            <a:round/>
            <a:headEnd/>
            <a:tailEnd/>
          </a:ln>
        </p:spPr>
        <p:txBody>
          <a:bodyPr wrap="none" anchor="ctr"/>
          <a:lstStyle/>
          <a:p>
            <a:pPr algn="ctr" eaLnBrk="1" hangingPunct="1"/>
            <a:r>
              <a:rPr lang="en-US" dirty="0">
                <a:latin typeface="Dosis3"/>
              </a:rPr>
              <a:t>Ultimate</a:t>
            </a:r>
            <a:r>
              <a:rPr lang="en-US" dirty="0"/>
              <a:t> goal</a:t>
            </a:r>
          </a:p>
        </p:txBody>
      </p:sp>
      <p:sp>
        <p:nvSpPr>
          <p:cNvPr id="4102" name="Rectangle 7"/>
          <p:cNvSpPr>
            <a:spLocks noChangeArrowheads="1"/>
          </p:cNvSpPr>
          <p:nvPr/>
        </p:nvSpPr>
        <p:spPr bwMode="auto">
          <a:xfrm>
            <a:off x="2819400" y="5791200"/>
            <a:ext cx="7315200" cy="762000"/>
          </a:xfrm>
          <a:prstGeom prst="rect">
            <a:avLst/>
          </a:prstGeom>
          <a:solidFill>
            <a:srgbClr val="EC7600"/>
          </a:solidFill>
          <a:ln w="9525">
            <a:solidFill>
              <a:schemeClr val="tx1"/>
            </a:solidFill>
            <a:miter lim="800000"/>
            <a:headEnd/>
            <a:tailEnd/>
          </a:ln>
        </p:spPr>
        <p:txBody>
          <a:bodyPr wrap="none" anchor="ctr"/>
          <a:lstStyle/>
          <a:p>
            <a:pPr algn="ctr" eaLnBrk="1" hangingPunct="1"/>
            <a:r>
              <a:rPr lang="en-US" dirty="0">
                <a:latin typeface="Dosis3"/>
              </a:rPr>
              <a:t>Protecting the mankind</a:t>
            </a:r>
          </a:p>
        </p:txBody>
      </p:sp>
      <p:graphicFrame>
        <p:nvGraphicFramePr>
          <p:cNvPr id="4099" name="Object 8"/>
          <p:cNvGraphicFramePr>
            <a:graphicFrameLocks noChangeAspect="1"/>
          </p:cNvGraphicFramePr>
          <p:nvPr/>
        </p:nvGraphicFramePr>
        <p:xfrm>
          <a:off x="1981203" y="1676403"/>
          <a:ext cx="2657475" cy="3514725"/>
        </p:xfrm>
        <a:graphic>
          <a:graphicData uri="http://schemas.openxmlformats.org/presentationml/2006/ole">
            <mc:AlternateContent xmlns:mc="http://schemas.openxmlformats.org/markup-compatibility/2006">
              <mc:Choice xmlns:v="urn:schemas-microsoft-com:vml" Requires="v">
                <p:oleObj spid="_x0000_s2053" r:id="rId5" imgW="2657846" imgH="3514286" progId="">
                  <p:embed/>
                </p:oleObj>
              </mc:Choice>
              <mc:Fallback>
                <p:oleObj r:id="rId5" imgW="2657846" imgH="3514286" progId="">
                  <p:embed/>
                  <p:pic>
                    <p:nvPicPr>
                      <p:cNvPr id="409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3" y="1676403"/>
                        <a:ext cx="2657475" cy="351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6"/>
          <p:cNvGraphicFramePr>
            <a:graphicFrameLocks noGrp="1" noChangeAspect="1"/>
          </p:cNvGraphicFramePr>
          <p:nvPr>
            <p:ph sz="half" idx="1"/>
          </p:nvPr>
        </p:nvGraphicFramePr>
        <p:xfrm>
          <a:off x="2133603" y="533403"/>
          <a:ext cx="5267325" cy="3719513"/>
        </p:xfrm>
        <a:graphic>
          <a:graphicData uri="http://schemas.openxmlformats.org/presentationml/2006/ole">
            <mc:AlternateContent xmlns:mc="http://schemas.openxmlformats.org/markup-compatibility/2006">
              <mc:Choice xmlns:v="urn:schemas-microsoft-com:vml" Requires="v">
                <p:oleObj spid="_x0000_s3075" r:id="rId3" imgW="7430537" imgH="5249008" progId="">
                  <p:embed/>
                </p:oleObj>
              </mc:Choice>
              <mc:Fallback>
                <p:oleObj r:id="rId3" imgW="7430537" imgH="5249008" progId="">
                  <p:embed/>
                  <p:pic>
                    <p:nvPicPr>
                      <p:cNvPr id="51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3" y="533403"/>
                        <a:ext cx="5267325" cy="371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60" name="Rectangle 8"/>
          <p:cNvSpPr>
            <a:spLocks noChangeArrowheads="1"/>
          </p:cNvSpPr>
          <p:nvPr/>
        </p:nvSpPr>
        <p:spPr bwMode="auto">
          <a:xfrm>
            <a:off x="9629775" y="6019800"/>
            <a:ext cx="2590800" cy="707886"/>
          </a:xfrm>
          <a:prstGeom prst="rect">
            <a:avLst/>
          </a:prstGeom>
          <a:noFill/>
          <a:ln w="9525">
            <a:noFill/>
            <a:miter lim="800000"/>
            <a:headEnd/>
            <a:tailEnd/>
          </a:ln>
          <a:effectLst/>
        </p:spPr>
        <p:txBody>
          <a:bodyPr wrap="square">
            <a:spAutoFit/>
          </a:bodyPr>
          <a:lstStyle/>
          <a:p>
            <a:pPr eaLnBrk="1" hangingPunct="1">
              <a:defRPr/>
            </a:pPr>
            <a:r>
              <a:rPr lang="en-US" sz="4000" b="1" dirty="0">
                <a:solidFill>
                  <a:srgbClr val="FF0000"/>
                </a:solidFill>
                <a:effectLst>
                  <a:outerShdw blurRad="38100" dist="38100" dir="2700000" algn="tl">
                    <a:srgbClr val="000000"/>
                  </a:outerShdw>
                </a:effectLst>
                <a:latin typeface="Dosis" pitchFamily="2" charset="0"/>
              </a:rPr>
              <a:t>Thank you</a:t>
            </a:r>
          </a:p>
        </p:txBody>
      </p:sp>
      <p:pic>
        <p:nvPicPr>
          <p:cNvPr id="5124" name="Picture 13" descr="C:\Program Files\Microsoft Office\MEDIA\CAGCAT10\j0284916.jpg"/>
          <p:cNvPicPr>
            <a:picLocks noChangeAspect="1" noChangeArrowheads="1"/>
          </p:cNvPicPr>
          <p:nvPr/>
        </p:nvPicPr>
        <p:blipFill>
          <a:blip r:embed="rId5"/>
          <a:srcRect/>
          <a:stretch>
            <a:fillRect/>
          </a:stretch>
        </p:blipFill>
        <p:spPr bwMode="auto">
          <a:xfrm>
            <a:off x="9906000" y="4810125"/>
            <a:ext cx="1828800" cy="12096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rot="16200000">
            <a:off x="-3591986" y="3115709"/>
            <a:ext cx="7870062" cy="724247"/>
          </a:xfrm>
        </p:spPr>
        <p:txBody>
          <a:bodyPr/>
          <a:lstStyle/>
          <a:p>
            <a:pPr eaLnBrk="1" hangingPunct="1"/>
            <a:r>
              <a:rPr lang="en-US" sz="4000" b="1" dirty="0">
                <a:solidFill>
                  <a:srgbClr val="FF0000"/>
                </a:solidFill>
                <a:latin typeface="Dosis" pitchFamily="2" charset="0"/>
              </a:rPr>
              <a:t>Drug Development Process</a:t>
            </a:r>
          </a:p>
        </p:txBody>
      </p:sp>
      <p:pic>
        <p:nvPicPr>
          <p:cNvPr id="47" name="Picture 46">
            <a:extLst>
              <a:ext uri="{FF2B5EF4-FFF2-40B4-BE49-F238E27FC236}">
                <a16:creationId xmlns="" xmlns:a16="http://schemas.microsoft.com/office/drawing/2014/main" id="{510CB2A0-40E6-5E4A-191D-60EF03D42A28}"/>
              </a:ext>
            </a:extLst>
          </p:cNvPr>
          <p:cNvPicPr>
            <a:picLocks noChangeAspect="1"/>
          </p:cNvPicPr>
          <p:nvPr/>
        </p:nvPicPr>
        <p:blipFill>
          <a:blip r:embed="rId3"/>
          <a:srcRect l="15531" r="11030" b="20508"/>
          <a:stretch/>
        </p:blipFill>
        <p:spPr>
          <a:xfrm>
            <a:off x="11327765" y="5931440"/>
            <a:ext cx="803273" cy="821550"/>
          </a:xfrm>
          <a:prstGeom prst="rect">
            <a:avLst/>
          </a:prstGeom>
        </p:spPr>
      </p:pic>
      <p:grpSp>
        <p:nvGrpSpPr>
          <p:cNvPr id="87" name="Group 86">
            <a:extLst>
              <a:ext uri="{FF2B5EF4-FFF2-40B4-BE49-F238E27FC236}">
                <a16:creationId xmlns="" xmlns:a16="http://schemas.microsoft.com/office/drawing/2014/main" id="{A8797BBC-0B79-7DB5-1D24-DBFC3B75913E}"/>
              </a:ext>
            </a:extLst>
          </p:cNvPr>
          <p:cNvGrpSpPr/>
          <p:nvPr/>
        </p:nvGrpSpPr>
        <p:grpSpPr>
          <a:xfrm>
            <a:off x="876338" y="18874"/>
            <a:ext cx="11423909" cy="7016519"/>
            <a:chOff x="833772" y="-53450"/>
            <a:chExt cx="11423909" cy="7016519"/>
          </a:xfrm>
        </p:grpSpPr>
        <p:pic>
          <p:nvPicPr>
            <p:cNvPr id="86" name="Picture 85">
              <a:extLst>
                <a:ext uri="{FF2B5EF4-FFF2-40B4-BE49-F238E27FC236}">
                  <a16:creationId xmlns="" xmlns:a16="http://schemas.microsoft.com/office/drawing/2014/main" id="{F5118FBC-D29C-29E2-7527-4EDAB8631341}"/>
                </a:ext>
              </a:extLst>
            </p:cNvPr>
            <p:cNvPicPr>
              <a:picLocks noChangeAspect="1"/>
            </p:cNvPicPr>
            <p:nvPr/>
          </p:nvPicPr>
          <p:blipFill>
            <a:blip r:embed="rId4"/>
            <a:stretch>
              <a:fillRect/>
            </a:stretch>
          </p:blipFill>
          <p:spPr>
            <a:xfrm>
              <a:off x="10412467" y="2981416"/>
              <a:ext cx="670027" cy="670027"/>
            </a:xfrm>
            <a:prstGeom prst="rect">
              <a:avLst/>
            </a:prstGeom>
          </p:spPr>
        </p:pic>
        <p:pic>
          <p:nvPicPr>
            <p:cNvPr id="7176" name="Picture 8" descr="Magnifying Glass Icon Sticker - Magnifying Glass Icon Gisero - Discover &amp;  Share GIFs">
              <a:extLst>
                <a:ext uri="{FF2B5EF4-FFF2-40B4-BE49-F238E27FC236}">
                  <a16:creationId xmlns="" xmlns:a16="http://schemas.microsoft.com/office/drawing/2014/main" id="{08801EBF-ACE8-8EE0-0FCC-0EB4D7FB76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1164" y="2639104"/>
              <a:ext cx="972746" cy="97274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22">
              <a:extLst>
                <a:ext uri="{FF2B5EF4-FFF2-40B4-BE49-F238E27FC236}">
                  <a16:creationId xmlns="" xmlns:a16="http://schemas.microsoft.com/office/drawing/2014/main" id="{7AAC8CE9-0B50-444A-8DA9-15C7E01CB38D}"/>
                </a:ext>
              </a:extLst>
            </p:cNvPr>
            <p:cNvCxnSpPr>
              <a:cxnSpLocks/>
            </p:cNvCxnSpPr>
            <p:nvPr/>
          </p:nvCxnSpPr>
          <p:spPr>
            <a:xfrm>
              <a:off x="9054059" y="3522725"/>
              <a:ext cx="0" cy="406997"/>
            </a:xfrm>
            <a:prstGeom prst="line">
              <a:avLst/>
            </a:prstGeom>
            <a:ln w="19050">
              <a:solidFill>
                <a:schemeClr val="accent5"/>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32">
              <a:extLst>
                <a:ext uri="{FF2B5EF4-FFF2-40B4-BE49-F238E27FC236}">
                  <a16:creationId xmlns="" xmlns:a16="http://schemas.microsoft.com/office/drawing/2014/main" id="{8F22CC07-1A38-4CF0-B573-8B501193326A}"/>
                </a:ext>
              </a:extLst>
            </p:cNvPr>
            <p:cNvCxnSpPr>
              <a:cxnSpLocks/>
            </p:cNvCxnSpPr>
            <p:nvPr/>
          </p:nvCxnSpPr>
          <p:spPr>
            <a:xfrm>
              <a:off x="7315200" y="2550809"/>
              <a:ext cx="0" cy="466309"/>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37">
              <a:extLst>
                <a:ext uri="{FF2B5EF4-FFF2-40B4-BE49-F238E27FC236}">
                  <a16:creationId xmlns="" xmlns:a16="http://schemas.microsoft.com/office/drawing/2014/main" id="{E2AD6EBA-9E01-49B1-88C1-7353FBD20323}"/>
                </a:ext>
              </a:extLst>
            </p:cNvPr>
            <p:cNvCxnSpPr>
              <a:cxnSpLocks/>
            </p:cNvCxnSpPr>
            <p:nvPr/>
          </p:nvCxnSpPr>
          <p:spPr>
            <a:xfrm>
              <a:off x="10722869" y="2489947"/>
              <a:ext cx="0" cy="420919"/>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 xmlns:a16="http://schemas.microsoft.com/office/drawing/2014/main" id="{935E8565-BC71-9B54-8F0B-B1B0EA70A1FD}"/>
                </a:ext>
              </a:extLst>
            </p:cNvPr>
            <p:cNvGrpSpPr/>
            <p:nvPr/>
          </p:nvGrpSpPr>
          <p:grpSpPr>
            <a:xfrm>
              <a:off x="833772" y="-52804"/>
              <a:ext cx="10895630" cy="7015873"/>
              <a:chOff x="876338" y="-12302"/>
              <a:chExt cx="10895630" cy="7015873"/>
            </a:xfrm>
          </p:grpSpPr>
          <p:cxnSp>
            <p:nvCxnSpPr>
              <p:cNvPr id="14" name="Straight Connector 17">
                <a:extLst>
                  <a:ext uri="{FF2B5EF4-FFF2-40B4-BE49-F238E27FC236}">
                    <a16:creationId xmlns="" xmlns:a16="http://schemas.microsoft.com/office/drawing/2014/main" id="{0470B263-ECD5-4994-AE41-B459998620B7}"/>
                  </a:ext>
                </a:extLst>
              </p:cNvPr>
              <p:cNvCxnSpPr>
                <a:cxnSpLocks/>
              </p:cNvCxnSpPr>
              <p:nvPr/>
            </p:nvCxnSpPr>
            <p:spPr>
              <a:xfrm>
                <a:off x="5582301" y="3691945"/>
                <a:ext cx="0" cy="406997"/>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 xmlns:a16="http://schemas.microsoft.com/office/drawing/2014/main" id="{6DFE7574-82B9-8BD0-3C42-21DBE6FC9029}"/>
                  </a:ext>
                </a:extLst>
              </p:cNvPr>
              <p:cNvSpPr txBox="1"/>
              <p:nvPr/>
            </p:nvSpPr>
            <p:spPr>
              <a:xfrm>
                <a:off x="5308253" y="4180399"/>
                <a:ext cx="526073" cy="307777"/>
              </a:xfrm>
              <a:prstGeom prst="rect">
                <a:avLst/>
              </a:prstGeom>
              <a:noFill/>
              <a:ln>
                <a:solidFill>
                  <a:srgbClr val="FF0000"/>
                </a:solidFill>
              </a:ln>
            </p:spPr>
            <p:txBody>
              <a:bodyPr wrap="square" lIns="81000" rIns="81000" rtlCol="0">
                <a:spAutoFit/>
              </a:bodyPr>
              <a:lstStyle/>
              <a:p>
                <a:pPr algn="ctr"/>
                <a:r>
                  <a:rPr lang="en-US" altLang="ko-KR" sz="1400" b="1" dirty="0">
                    <a:solidFill>
                      <a:srgbClr val="080808"/>
                    </a:solidFill>
                    <a:latin typeface="Dosis" pitchFamily="2" charset="0"/>
                  </a:rPr>
                  <a:t>IND</a:t>
                </a:r>
                <a:endParaRPr lang="ko-KR" altLang="en-US" sz="1400" b="1" dirty="0">
                  <a:solidFill>
                    <a:srgbClr val="080808"/>
                  </a:solidFill>
                  <a:latin typeface="Dosis" pitchFamily="2" charset="0"/>
                </a:endParaRPr>
              </a:p>
            </p:txBody>
          </p:sp>
          <p:grpSp>
            <p:nvGrpSpPr>
              <p:cNvPr id="71" name="Group 70">
                <a:extLst>
                  <a:ext uri="{FF2B5EF4-FFF2-40B4-BE49-F238E27FC236}">
                    <a16:creationId xmlns="" xmlns:a16="http://schemas.microsoft.com/office/drawing/2014/main" id="{E2F24B98-5D3F-E1DB-4B1D-D5FE175E59DA}"/>
                  </a:ext>
                </a:extLst>
              </p:cNvPr>
              <p:cNvGrpSpPr/>
              <p:nvPr/>
            </p:nvGrpSpPr>
            <p:grpSpPr>
              <a:xfrm>
                <a:off x="876338" y="-12302"/>
                <a:ext cx="10895630" cy="7015873"/>
                <a:chOff x="963811" y="31994"/>
                <a:chExt cx="10895630" cy="7015873"/>
              </a:xfrm>
            </p:grpSpPr>
            <p:cxnSp>
              <p:nvCxnSpPr>
                <p:cNvPr id="11" name="Straight Connector 12">
                  <a:extLst>
                    <a:ext uri="{FF2B5EF4-FFF2-40B4-BE49-F238E27FC236}">
                      <a16:creationId xmlns="" xmlns:a16="http://schemas.microsoft.com/office/drawing/2014/main" id="{3AC6BAFE-78FD-46C3-B9A3-C4EBD20B5301}"/>
                    </a:ext>
                  </a:extLst>
                </p:cNvPr>
                <p:cNvCxnSpPr>
                  <a:cxnSpLocks/>
                </p:cNvCxnSpPr>
                <p:nvPr/>
              </p:nvCxnSpPr>
              <p:spPr>
                <a:xfrm>
                  <a:off x="2224685" y="3736241"/>
                  <a:ext cx="0" cy="406997"/>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 xmlns:a16="http://schemas.microsoft.com/office/drawing/2014/main" id="{C47069D5-5F4D-031F-B633-3E9B4C57C90A}"/>
                    </a:ext>
                  </a:extLst>
                </p:cNvPr>
                <p:cNvGrpSpPr/>
                <p:nvPr/>
              </p:nvGrpSpPr>
              <p:grpSpPr>
                <a:xfrm>
                  <a:off x="963811" y="31994"/>
                  <a:ext cx="10895630" cy="7015873"/>
                  <a:chOff x="899293" y="28162"/>
                  <a:chExt cx="10895630" cy="7015873"/>
                </a:xfrm>
              </p:grpSpPr>
              <p:sp>
                <p:nvSpPr>
                  <p:cNvPr id="43" name="TextBox 42">
                    <a:extLst>
                      <a:ext uri="{FF2B5EF4-FFF2-40B4-BE49-F238E27FC236}">
                        <a16:creationId xmlns="" xmlns:a16="http://schemas.microsoft.com/office/drawing/2014/main" id="{61A8680F-E521-23F6-4A92-75A4C0888992}"/>
                      </a:ext>
                    </a:extLst>
                  </p:cNvPr>
                  <p:cNvSpPr txBox="1"/>
                  <p:nvPr/>
                </p:nvSpPr>
                <p:spPr>
                  <a:xfrm>
                    <a:off x="2685913" y="28162"/>
                    <a:ext cx="2415915" cy="348089"/>
                  </a:xfrm>
                  <a:prstGeom prst="rect">
                    <a:avLst/>
                  </a:prstGeom>
                  <a:noFill/>
                  <a:ln>
                    <a:solidFill>
                      <a:srgbClr val="FF3300"/>
                    </a:solidFill>
                  </a:ln>
                </p:spPr>
                <p:txBody>
                  <a:bodyPr wrap="square" lIns="81000" rIns="81000" rtlCol="0">
                    <a:spAutoFit/>
                  </a:bodyPr>
                  <a:lstStyle/>
                  <a:p>
                    <a:pPr algn="ctr"/>
                    <a:r>
                      <a:rPr lang="en-US" altLang="ko-KR" sz="1600" b="1" dirty="0">
                        <a:solidFill>
                          <a:srgbClr val="080808"/>
                        </a:solidFill>
                        <a:latin typeface="Dosis" pitchFamily="2" charset="0"/>
                      </a:rPr>
                      <a:t>Pre-clinical Research</a:t>
                    </a:r>
                  </a:p>
                </p:txBody>
              </p:sp>
              <p:grpSp>
                <p:nvGrpSpPr>
                  <p:cNvPr id="69" name="Group 68">
                    <a:extLst>
                      <a:ext uri="{FF2B5EF4-FFF2-40B4-BE49-F238E27FC236}">
                        <a16:creationId xmlns="" xmlns:a16="http://schemas.microsoft.com/office/drawing/2014/main" id="{66D03CCF-EACA-A943-FAB0-7E82826EDA82}"/>
                      </a:ext>
                    </a:extLst>
                  </p:cNvPr>
                  <p:cNvGrpSpPr/>
                  <p:nvPr/>
                </p:nvGrpSpPr>
                <p:grpSpPr>
                  <a:xfrm>
                    <a:off x="899293" y="512039"/>
                    <a:ext cx="10895630" cy="6531996"/>
                    <a:chOff x="942081" y="511324"/>
                    <a:chExt cx="10895630" cy="6531996"/>
                  </a:xfrm>
                </p:grpSpPr>
                <p:sp>
                  <p:nvSpPr>
                    <p:cNvPr id="9" name="TextBox 8">
                      <a:extLst>
                        <a:ext uri="{FF2B5EF4-FFF2-40B4-BE49-F238E27FC236}">
                          <a16:creationId xmlns="" xmlns:a16="http://schemas.microsoft.com/office/drawing/2014/main" id="{A879F538-837F-4746-8138-74445F255DCC}"/>
                        </a:ext>
                      </a:extLst>
                    </p:cNvPr>
                    <p:cNvSpPr txBox="1"/>
                    <p:nvPr/>
                  </p:nvSpPr>
                  <p:spPr>
                    <a:xfrm>
                      <a:off x="1165258" y="4581107"/>
                      <a:ext cx="2214757" cy="2462213"/>
                    </a:xfrm>
                    <a:prstGeom prst="rect">
                      <a:avLst/>
                    </a:prstGeom>
                    <a:noFill/>
                  </p:spPr>
                  <p:txBody>
                    <a:bodyPr wrap="square" rtlCol="0">
                      <a:spAutoFit/>
                    </a:bodyPr>
                    <a:lstStyle/>
                    <a:p>
                      <a:pPr algn="ctr"/>
                      <a:r>
                        <a:rPr lang="en-US" altLang="ko-KR" sz="1400" b="1" dirty="0">
                          <a:solidFill>
                            <a:srgbClr val="FF0000"/>
                          </a:solidFill>
                          <a:latin typeface="Dosis" pitchFamily="2" charset="0"/>
                        </a:rPr>
                        <a:t>2-3 Years</a:t>
                      </a:r>
                    </a:p>
                    <a:p>
                      <a:pPr algn="ctr"/>
                      <a:endParaRPr lang="en-US" altLang="ko-KR" sz="1050" b="1" dirty="0">
                        <a:solidFill>
                          <a:srgbClr val="FF0000"/>
                        </a:solidFill>
                        <a:latin typeface="Dosis" pitchFamily="2" charset="0"/>
                      </a:endParaRPr>
                    </a:p>
                    <a:p>
                      <a:pPr algn="ctr"/>
                      <a:r>
                        <a:rPr lang="en-US" altLang="ko-KR" sz="1400" b="1" dirty="0">
                          <a:solidFill>
                            <a:schemeClr val="tx1">
                              <a:lumMod val="75000"/>
                              <a:lumOff val="25000"/>
                            </a:schemeClr>
                          </a:solidFill>
                          <a:latin typeface="Dosis" pitchFamily="2" charset="0"/>
                        </a:rPr>
                        <a:t>New Compound Synthesis</a:t>
                      </a:r>
                    </a:p>
                    <a:p>
                      <a:pPr algn="ctr"/>
                      <a:r>
                        <a:rPr lang="en-US" altLang="ko-KR" sz="1400" b="1" dirty="0">
                          <a:solidFill>
                            <a:schemeClr val="tx1">
                              <a:lumMod val="75000"/>
                              <a:lumOff val="25000"/>
                            </a:schemeClr>
                          </a:solidFill>
                          <a:latin typeface="Dosis" pitchFamily="2" charset="0"/>
                        </a:rPr>
                        <a:t>Combinatorial Chemistry and Drug Lead Optimization</a:t>
                      </a:r>
                    </a:p>
                    <a:p>
                      <a:pPr algn="ctr"/>
                      <a:endParaRPr lang="en-US" altLang="ko-KR" sz="105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Target detection</a:t>
                      </a:r>
                    </a:p>
                    <a:p>
                      <a:pPr algn="ctr"/>
                      <a:endParaRPr lang="en-US" altLang="ko-KR" sz="105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Screening</a:t>
                      </a:r>
                    </a:p>
                    <a:p>
                      <a:pPr algn="ctr"/>
                      <a:endParaRPr lang="en-US" altLang="ko-KR" sz="105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Formulation Research</a:t>
                      </a:r>
                    </a:p>
                    <a:p>
                      <a:pPr algn="ctr"/>
                      <a:endParaRPr lang="en-US" altLang="ko-KR" sz="1400" b="1" dirty="0">
                        <a:solidFill>
                          <a:schemeClr val="tx1">
                            <a:lumMod val="75000"/>
                            <a:lumOff val="25000"/>
                          </a:schemeClr>
                        </a:solidFill>
                        <a:latin typeface="Dosis" pitchFamily="2" charset="0"/>
                      </a:endParaRPr>
                    </a:p>
                  </p:txBody>
                </p:sp>
                <p:sp>
                  <p:nvSpPr>
                    <p:cNvPr id="10" name="TextBox 9">
                      <a:extLst>
                        <a:ext uri="{FF2B5EF4-FFF2-40B4-BE49-F238E27FC236}">
                          <a16:creationId xmlns="" xmlns:a16="http://schemas.microsoft.com/office/drawing/2014/main" id="{F50F14AC-CEA6-458E-B157-C29E66108548}"/>
                        </a:ext>
                      </a:extLst>
                    </p:cNvPr>
                    <p:cNvSpPr txBox="1"/>
                    <p:nvPr/>
                  </p:nvSpPr>
                  <p:spPr>
                    <a:xfrm>
                      <a:off x="942081" y="4216775"/>
                      <a:ext cx="2705062" cy="307777"/>
                    </a:xfrm>
                    <a:prstGeom prst="rect">
                      <a:avLst/>
                    </a:prstGeom>
                    <a:noFill/>
                    <a:ln>
                      <a:solidFill>
                        <a:srgbClr val="FF0000"/>
                      </a:solidFill>
                    </a:ln>
                  </p:spPr>
                  <p:txBody>
                    <a:bodyPr wrap="square" lIns="81000" rIns="81000" rtlCol="0">
                      <a:spAutoFit/>
                    </a:bodyPr>
                    <a:lstStyle/>
                    <a:p>
                      <a:pPr algn="ctr"/>
                      <a:r>
                        <a:rPr lang="en-US" altLang="ko-KR" sz="1400" b="1" dirty="0">
                          <a:solidFill>
                            <a:srgbClr val="080808"/>
                          </a:solidFill>
                          <a:latin typeface="Dosis" pitchFamily="2" charset="0"/>
                        </a:rPr>
                        <a:t>Discovery and Development</a:t>
                      </a:r>
                      <a:endParaRPr lang="ko-KR" altLang="en-US" sz="1400" b="1" dirty="0">
                        <a:solidFill>
                          <a:srgbClr val="080808"/>
                        </a:solidFill>
                        <a:latin typeface="Dosis" pitchFamily="2" charset="0"/>
                      </a:endParaRPr>
                    </a:p>
                  </p:txBody>
                </p:sp>
                <p:cxnSp>
                  <p:nvCxnSpPr>
                    <p:cNvPr id="20" name="Straight Connector 27">
                      <a:extLst>
                        <a:ext uri="{FF2B5EF4-FFF2-40B4-BE49-F238E27FC236}">
                          <a16:creationId xmlns="" xmlns:a16="http://schemas.microsoft.com/office/drawing/2014/main" id="{202699E0-C2A1-4FF4-BD9A-CBE0CA42CFCF}"/>
                        </a:ext>
                      </a:extLst>
                    </p:cNvPr>
                    <p:cNvCxnSpPr>
                      <a:cxnSpLocks/>
                    </p:cNvCxnSpPr>
                    <p:nvPr/>
                  </p:nvCxnSpPr>
                  <p:spPr>
                    <a:xfrm>
                      <a:off x="3936182" y="2619072"/>
                      <a:ext cx="0" cy="448245"/>
                    </a:xfrm>
                    <a:prstGeom prst="line">
                      <a:avLst/>
                    </a:prstGeom>
                    <a:ln w="19050">
                      <a:solidFill>
                        <a:schemeClr val="accent6"/>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0D575D20-76DE-3218-3013-036B1A24CDFA}"/>
                        </a:ext>
                      </a:extLst>
                    </p:cNvPr>
                    <p:cNvSpPr txBox="1"/>
                    <p:nvPr/>
                  </p:nvSpPr>
                  <p:spPr>
                    <a:xfrm>
                      <a:off x="1878169" y="511324"/>
                      <a:ext cx="3822930" cy="2108269"/>
                    </a:xfrm>
                    <a:prstGeom prst="rect">
                      <a:avLst/>
                    </a:prstGeom>
                    <a:noFill/>
                  </p:spPr>
                  <p:txBody>
                    <a:bodyPr wrap="square" rtlCol="0">
                      <a:spAutoFit/>
                    </a:bodyPr>
                    <a:lstStyle/>
                    <a:p>
                      <a:pPr algn="ctr"/>
                      <a:r>
                        <a:rPr lang="en-US" altLang="ko-KR" sz="1400" b="1" dirty="0">
                          <a:solidFill>
                            <a:srgbClr val="FF0000"/>
                          </a:solidFill>
                          <a:latin typeface="Dosis" pitchFamily="2" charset="0"/>
                        </a:rPr>
                        <a:t>3-5 Years</a:t>
                      </a:r>
                    </a:p>
                    <a:p>
                      <a:pPr algn="ctr"/>
                      <a:endParaRPr lang="en-US" altLang="ko-KR" sz="200" b="1" dirty="0">
                        <a:solidFill>
                          <a:srgbClr val="FF0000"/>
                        </a:solidFill>
                        <a:latin typeface="Dosis" pitchFamily="2" charset="0"/>
                      </a:endParaRPr>
                    </a:p>
                    <a:p>
                      <a:pPr algn="ctr"/>
                      <a:r>
                        <a:rPr lang="en-US" altLang="ko-KR" sz="1400" b="1" dirty="0">
                          <a:solidFill>
                            <a:schemeClr val="tx1">
                              <a:lumMod val="75000"/>
                              <a:lumOff val="25000"/>
                            </a:schemeClr>
                          </a:solidFill>
                          <a:latin typeface="Dosis" pitchFamily="2" charset="0"/>
                        </a:rPr>
                        <a:t>New Compound Efficacy and safety study</a:t>
                      </a:r>
                    </a:p>
                    <a:p>
                      <a:pPr algn="ctr"/>
                      <a:endParaRPr lang="en-US" altLang="ko-KR" sz="6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Pharmacokinetic study / Toxicity study</a:t>
                      </a:r>
                    </a:p>
                    <a:p>
                      <a:pPr algn="ctr"/>
                      <a:endParaRPr lang="en-US" altLang="ko-KR" sz="1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Study Method Development</a:t>
                      </a:r>
                    </a:p>
                    <a:p>
                      <a:pPr algn="ctr"/>
                      <a:endParaRPr lang="en-US" altLang="ko-KR" sz="1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Dosage Range &amp;</a:t>
                      </a:r>
                    </a:p>
                    <a:p>
                      <a:pPr algn="ctr"/>
                      <a:r>
                        <a:rPr lang="en-US" altLang="ko-KR" sz="1400" b="1" dirty="0">
                          <a:solidFill>
                            <a:schemeClr val="tx1">
                              <a:lumMod val="75000"/>
                              <a:lumOff val="25000"/>
                            </a:schemeClr>
                          </a:solidFill>
                          <a:latin typeface="Dosis" pitchFamily="2" charset="0"/>
                        </a:rPr>
                        <a:t>Drug Delivery</a:t>
                      </a:r>
                    </a:p>
                    <a:p>
                      <a:pPr algn="ctr"/>
                      <a:endParaRPr lang="en-US" altLang="ko-KR" sz="9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Drug Quality Assurance</a:t>
                      </a:r>
                    </a:p>
                    <a:p>
                      <a:pPr algn="ctr"/>
                      <a:endParaRPr lang="en-US" altLang="ko-KR" sz="1400" b="1" dirty="0">
                        <a:solidFill>
                          <a:schemeClr val="tx1">
                            <a:lumMod val="75000"/>
                            <a:lumOff val="25000"/>
                          </a:schemeClr>
                        </a:solidFill>
                        <a:latin typeface="Dosis" pitchFamily="2" charset="0"/>
                      </a:endParaRPr>
                    </a:p>
                  </p:txBody>
                </p:sp>
                <p:grpSp>
                  <p:nvGrpSpPr>
                    <p:cNvPr id="67" name="Group 66">
                      <a:extLst>
                        <a:ext uri="{FF2B5EF4-FFF2-40B4-BE49-F238E27FC236}">
                          <a16:creationId xmlns="" xmlns:a16="http://schemas.microsoft.com/office/drawing/2014/main" id="{702BD1E6-513B-69AC-CBC8-CA0460D9BAD1}"/>
                        </a:ext>
                      </a:extLst>
                    </p:cNvPr>
                    <p:cNvGrpSpPr/>
                    <p:nvPr/>
                  </p:nvGrpSpPr>
                  <p:grpSpPr>
                    <a:xfrm>
                      <a:off x="1203440" y="2275010"/>
                      <a:ext cx="10634271" cy="1834855"/>
                      <a:chOff x="2750986" y="2207755"/>
                      <a:chExt cx="7818685" cy="1536038"/>
                    </a:xfrm>
                  </p:grpSpPr>
                  <p:sp>
                    <p:nvSpPr>
                      <p:cNvPr id="3" name="Block Arc 2">
                        <a:extLst>
                          <a:ext uri="{FF2B5EF4-FFF2-40B4-BE49-F238E27FC236}">
                            <a16:creationId xmlns="" xmlns:a16="http://schemas.microsoft.com/office/drawing/2014/main" id="{83ACD057-D362-45B6-A5D8-55D4F9FBBE6D}"/>
                          </a:ext>
                        </a:extLst>
                      </p:cNvPr>
                      <p:cNvSpPr/>
                      <p:nvPr/>
                    </p:nvSpPr>
                    <p:spPr>
                      <a:xfrm>
                        <a:off x="2750986" y="2263686"/>
                        <a:ext cx="1472552" cy="1472552"/>
                      </a:xfrm>
                      <a:prstGeom prst="blockArc">
                        <a:avLst>
                          <a:gd name="adj1" fmla="val 10958405"/>
                          <a:gd name="adj2" fmla="val 21484430"/>
                          <a:gd name="adj3" fmla="val 157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Dosis" pitchFamily="2" charset="0"/>
                        </a:endParaRPr>
                      </a:p>
                    </p:txBody>
                  </p:sp>
                  <p:sp>
                    <p:nvSpPr>
                      <p:cNvPr id="4" name="Block Arc 4">
                        <a:extLst>
                          <a:ext uri="{FF2B5EF4-FFF2-40B4-BE49-F238E27FC236}">
                            <a16:creationId xmlns="" xmlns:a16="http://schemas.microsoft.com/office/drawing/2014/main" id="{DDBDE78A-DD78-4926-8716-6F810137BD33}"/>
                          </a:ext>
                        </a:extLst>
                      </p:cNvPr>
                      <p:cNvSpPr/>
                      <p:nvPr/>
                    </p:nvSpPr>
                    <p:spPr>
                      <a:xfrm rot="10800000">
                        <a:off x="4019549" y="2207755"/>
                        <a:ext cx="1472552" cy="1472552"/>
                      </a:xfrm>
                      <a:prstGeom prst="blockArc">
                        <a:avLst>
                          <a:gd name="adj1" fmla="val 10774865"/>
                          <a:gd name="adj2" fmla="val 21484430"/>
                          <a:gd name="adj3" fmla="val 157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Dosis" pitchFamily="2" charset="0"/>
                        </a:endParaRPr>
                      </a:p>
                    </p:txBody>
                  </p:sp>
                  <p:sp>
                    <p:nvSpPr>
                      <p:cNvPr id="5" name="Block Arc 5">
                        <a:extLst>
                          <a:ext uri="{FF2B5EF4-FFF2-40B4-BE49-F238E27FC236}">
                            <a16:creationId xmlns="" xmlns:a16="http://schemas.microsoft.com/office/drawing/2014/main" id="{C2C184D4-F897-4B02-B7D3-FFCB2876FDCF}"/>
                          </a:ext>
                        </a:extLst>
                      </p:cNvPr>
                      <p:cNvSpPr/>
                      <p:nvPr/>
                    </p:nvSpPr>
                    <p:spPr>
                      <a:xfrm>
                        <a:off x="5287863" y="2263685"/>
                        <a:ext cx="1472552" cy="1472552"/>
                      </a:xfrm>
                      <a:prstGeom prst="blockArc">
                        <a:avLst>
                          <a:gd name="adj1" fmla="val 11053168"/>
                          <a:gd name="adj2" fmla="val 21484430"/>
                          <a:gd name="adj3" fmla="val 157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Dosis" pitchFamily="2" charset="0"/>
                        </a:endParaRPr>
                      </a:p>
                    </p:txBody>
                  </p:sp>
                  <p:sp>
                    <p:nvSpPr>
                      <p:cNvPr id="6" name="Block Arc 6">
                        <a:extLst>
                          <a:ext uri="{FF2B5EF4-FFF2-40B4-BE49-F238E27FC236}">
                            <a16:creationId xmlns="" xmlns:a16="http://schemas.microsoft.com/office/drawing/2014/main" id="{B9439AFA-9465-4729-9D07-E25244F6C76C}"/>
                          </a:ext>
                        </a:extLst>
                      </p:cNvPr>
                      <p:cNvSpPr/>
                      <p:nvPr/>
                    </p:nvSpPr>
                    <p:spPr>
                      <a:xfrm rot="10800000">
                        <a:off x="6559241" y="2210382"/>
                        <a:ext cx="1472552" cy="1472552"/>
                      </a:xfrm>
                      <a:prstGeom prst="blockArc">
                        <a:avLst>
                          <a:gd name="adj1" fmla="val 10804470"/>
                          <a:gd name="adj2" fmla="val 21484430"/>
                          <a:gd name="adj3" fmla="val 157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Dosis" pitchFamily="2" charset="0"/>
                        </a:endParaRPr>
                      </a:p>
                    </p:txBody>
                  </p:sp>
                  <p:sp>
                    <p:nvSpPr>
                      <p:cNvPr id="7" name="Block Arc 7">
                        <a:extLst>
                          <a:ext uri="{FF2B5EF4-FFF2-40B4-BE49-F238E27FC236}">
                            <a16:creationId xmlns="" xmlns:a16="http://schemas.microsoft.com/office/drawing/2014/main" id="{5163608F-4A77-415B-A243-7DE79FBD9A8E}"/>
                          </a:ext>
                        </a:extLst>
                      </p:cNvPr>
                      <p:cNvSpPr/>
                      <p:nvPr/>
                    </p:nvSpPr>
                    <p:spPr>
                      <a:xfrm>
                        <a:off x="7827441" y="2271241"/>
                        <a:ext cx="1472552" cy="1472552"/>
                      </a:xfrm>
                      <a:prstGeom prst="blockArc">
                        <a:avLst>
                          <a:gd name="adj1" fmla="val 11025770"/>
                          <a:gd name="adj2" fmla="val 21484430"/>
                          <a:gd name="adj3" fmla="val 157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Dosis" pitchFamily="2" charset="0"/>
                        </a:endParaRPr>
                      </a:p>
                    </p:txBody>
                  </p:sp>
                  <p:sp>
                    <p:nvSpPr>
                      <p:cNvPr id="8" name="Block Arc 8">
                        <a:extLst>
                          <a:ext uri="{FF2B5EF4-FFF2-40B4-BE49-F238E27FC236}">
                            <a16:creationId xmlns="" xmlns:a16="http://schemas.microsoft.com/office/drawing/2014/main" id="{8391BF05-5B57-47A1-A0E9-D13D7D239747}"/>
                          </a:ext>
                        </a:extLst>
                      </p:cNvPr>
                      <p:cNvSpPr/>
                      <p:nvPr/>
                    </p:nvSpPr>
                    <p:spPr>
                      <a:xfrm rot="10800000">
                        <a:off x="9097119" y="2216762"/>
                        <a:ext cx="1472552" cy="1472552"/>
                      </a:xfrm>
                      <a:prstGeom prst="blockArc">
                        <a:avLst>
                          <a:gd name="adj1" fmla="val 10961381"/>
                          <a:gd name="adj2" fmla="val 21484430"/>
                          <a:gd name="adj3" fmla="val 157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Dosis" pitchFamily="2" charset="0"/>
                        </a:endParaRPr>
                      </a:p>
                    </p:txBody>
                  </p:sp>
                  <p:pic>
                    <p:nvPicPr>
                      <p:cNvPr id="37" name="Picture 36">
                        <a:extLst>
                          <a:ext uri="{FF2B5EF4-FFF2-40B4-BE49-F238E27FC236}">
                            <a16:creationId xmlns="" xmlns:a16="http://schemas.microsoft.com/office/drawing/2014/main" id="{82ADC016-7913-C13A-5739-ED089609A0C1}"/>
                          </a:ext>
                        </a:extLst>
                      </p:cNvPr>
                      <p:cNvPicPr>
                        <a:picLocks noChangeAspect="1"/>
                      </p:cNvPicPr>
                      <p:nvPr/>
                    </p:nvPicPr>
                    <p:blipFill>
                      <a:blip r:embed="rId6"/>
                      <a:stretch>
                        <a:fillRect/>
                      </a:stretch>
                    </p:blipFill>
                    <p:spPr>
                      <a:xfrm>
                        <a:off x="3258821" y="2641817"/>
                        <a:ext cx="498399" cy="665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 name="Picture 47">
                        <a:extLst>
                          <a:ext uri="{FF2B5EF4-FFF2-40B4-BE49-F238E27FC236}">
                            <a16:creationId xmlns="" xmlns:a16="http://schemas.microsoft.com/office/drawing/2014/main" id="{2F7908BA-526A-02FE-850B-40D888D24AA1}"/>
                          </a:ext>
                        </a:extLst>
                      </p:cNvPr>
                      <p:cNvPicPr>
                        <a:picLocks noChangeAspect="1"/>
                      </p:cNvPicPr>
                      <p:nvPr/>
                    </p:nvPicPr>
                    <p:blipFill>
                      <a:blip r:embed="rId7"/>
                      <a:stretch>
                        <a:fillRect/>
                      </a:stretch>
                    </p:blipFill>
                    <p:spPr>
                      <a:xfrm>
                        <a:off x="4412903" y="2944031"/>
                        <a:ext cx="690154" cy="4593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Picture 49">
                        <a:extLst>
                          <a:ext uri="{FF2B5EF4-FFF2-40B4-BE49-F238E27FC236}">
                            <a16:creationId xmlns="" xmlns:a16="http://schemas.microsoft.com/office/drawing/2014/main" id="{3DEACC9F-6FE0-0248-8058-F37FA1A33733}"/>
                          </a:ext>
                        </a:extLst>
                      </p:cNvPr>
                      <p:cNvPicPr>
                        <a:picLocks noChangeAspect="1"/>
                      </p:cNvPicPr>
                      <p:nvPr/>
                    </p:nvPicPr>
                    <p:blipFill>
                      <a:blip r:embed="rId8"/>
                      <a:srcRect l="61481" t="36441" r="6557"/>
                      <a:stretch/>
                    </p:blipFill>
                    <p:spPr>
                      <a:xfrm>
                        <a:off x="5779428" y="2667460"/>
                        <a:ext cx="475547" cy="651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grpSp>
          <p:sp>
            <p:nvSpPr>
              <p:cNvPr id="51" name="TextBox 50">
                <a:extLst>
                  <a:ext uri="{FF2B5EF4-FFF2-40B4-BE49-F238E27FC236}">
                    <a16:creationId xmlns="" xmlns:a16="http://schemas.microsoft.com/office/drawing/2014/main" id="{17E5A051-FF9F-E365-1D3F-E35F8D0A12DA}"/>
                  </a:ext>
                </a:extLst>
              </p:cNvPr>
              <p:cNvSpPr txBox="1"/>
              <p:nvPr/>
            </p:nvSpPr>
            <p:spPr>
              <a:xfrm>
                <a:off x="3739647" y="4582224"/>
                <a:ext cx="3699795" cy="1800493"/>
              </a:xfrm>
              <a:prstGeom prst="rect">
                <a:avLst/>
              </a:prstGeom>
              <a:noFill/>
            </p:spPr>
            <p:txBody>
              <a:bodyPr wrap="square" rtlCol="0">
                <a:spAutoFit/>
              </a:bodyPr>
              <a:lstStyle/>
              <a:p>
                <a:pPr algn="ctr"/>
                <a:r>
                  <a:rPr lang="en-US" altLang="ko-KR" sz="1400" b="1" dirty="0">
                    <a:solidFill>
                      <a:srgbClr val="FF0000"/>
                    </a:solidFill>
                    <a:latin typeface="Dosis" pitchFamily="2" charset="0"/>
                  </a:rPr>
                  <a:t>60 Days</a:t>
                </a:r>
              </a:p>
              <a:p>
                <a:pPr algn="ctr"/>
                <a:endParaRPr lang="en-US" altLang="ko-KR" sz="500" b="1" dirty="0">
                  <a:solidFill>
                    <a:srgbClr val="FF0000"/>
                  </a:solidFill>
                  <a:latin typeface="Dosis" pitchFamily="2" charset="0"/>
                </a:endParaRPr>
              </a:p>
              <a:p>
                <a:pPr algn="ctr"/>
                <a:r>
                  <a:rPr lang="en-US" altLang="ko-KR" sz="1400" b="1" dirty="0">
                    <a:solidFill>
                      <a:schemeClr val="tx1">
                        <a:lumMod val="75000"/>
                        <a:lumOff val="25000"/>
                      </a:schemeClr>
                    </a:solidFill>
                    <a:latin typeface="Dosis" pitchFamily="2" charset="0"/>
                  </a:rPr>
                  <a:t>Pharmacodynamics and safety pharmacology.</a:t>
                </a:r>
              </a:p>
              <a:p>
                <a:pPr algn="ctr"/>
                <a:endParaRPr lang="en-US" altLang="ko-KR" sz="11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ADME.</a:t>
                </a:r>
              </a:p>
              <a:p>
                <a:pPr algn="ctr"/>
                <a:endParaRPr lang="en-US" altLang="ko-KR" sz="11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Toxicology, including single-dose, repeated-dose, reproductive and developmental toxicity, and genotoxicity studies.</a:t>
                </a:r>
              </a:p>
            </p:txBody>
          </p:sp>
        </p:grpSp>
        <p:sp>
          <p:nvSpPr>
            <p:cNvPr id="53" name="TextBox 52">
              <a:extLst>
                <a:ext uri="{FF2B5EF4-FFF2-40B4-BE49-F238E27FC236}">
                  <a16:creationId xmlns="" xmlns:a16="http://schemas.microsoft.com/office/drawing/2014/main" id="{96A076A5-DC52-E016-D6CB-FD2EA1082B08}"/>
                </a:ext>
              </a:extLst>
            </p:cNvPr>
            <p:cNvSpPr txBox="1"/>
            <p:nvPr/>
          </p:nvSpPr>
          <p:spPr>
            <a:xfrm>
              <a:off x="6274775" y="-43924"/>
              <a:ext cx="1791364" cy="307777"/>
            </a:xfrm>
            <a:prstGeom prst="rect">
              <a:avLst/>
            </a:prstGeom>
            <a:noFill/>
            <a:ln>
              <a:solidFill>
                <a:srgbClr val="FF0000"/>
              </a:solidFill>
            </a:ln>
          </p:spPr>
          <p:txBody>
            <a:bodyPr wrap="square" lIns="81000" rIns="81000" rtlCol="0">
              <a:spAutoFit/>
            </a:bodyPr>
            <a:lstStyle/>
            <a:p>
              <a:pPr algn="ctr"/>
              <a:r>
                <a:rPr lang="en-US" altLang="ko-KR" sz="1400" b="1" dirty="0">
                  <a:solidFill>
                    <a:srgbClr val="080808"/>
                  </a:solidFill>
                  <a:latin typeface="Dosis" pitchFamily="2" charset="0"/>
                </a:rPr>
                <a:t>Clinical Research</a:t>
              </a:r>
              <a:endParaRPr lang="ko-KR" altLang="en-US" sz="1400" b="1" dirty="0">
                <a:solidFill>
                  <a:srgbClr val="080808"/>
                </a:solidFill>
                <a:latin typeface="Dosis" pitchFamily="2" charset="0"/>
              </a:endParaRPr>
            </a:p>
          </p:txBody>
        </p:sp>
        <p:sp>
          <p:nvSpPr>
            <p:cNvPr id="54" name="TextBox 53">
              <a:extLst>
                <a:ext uri="{FF2B5EF4-FFF2-40B4-BE49-F238E27FC236}">
                  <a16:creationId xmlns="" xmlns:a16="http://schemas.microsoft.com/office/drawing/2014/main" id="{5A8C0256-C2EF-D2A9-8F61-8C000515BB00}"/>
                </a:ext>
              </a:extLst>
            </p:cNvPr>
            <p:cNvSpPr txBox="1"/>
            <p:nvPr/>
          </p:nvSpPr>
          <p:spPr>
            <a:xfrm>
              <a:off x="4461276" y="220392"/>
              <a:ext cx="5707848" cy="2339102"/>
            </a:xfrm>
            <a:prstGeom prst="rect">
              <a:avLst/>
            </a:prstGeom>
            <a:noFill/>
          </p:spPr>
          <p:txBody>
            <a:bodyPr wrap="square" rtlCol="0">
              <a:spAutoFit/>
            </a:bodyPr>
            <a:lstStyle/>
            <a:p>
              <a:pPr algn="ctr"/>
              <a:r>
                <a:rPr lang="en-US" altLang="ko-KR" sz="1400" b="1" dirty="0">
                  <a:solidFill>
                    <a:srgbClr val="FF0000"/>
                  </a:solidFill>
                  <a:latin typeface="Dosis" pitchFamily="2" charset="0"/>
                </a:rPr>
                <a:t>3-7 Years</a:t>
              </a:r>
            </a:p>
            <a:p>
              <a:pPr algn="ctr"/>
              <a:endParaRPr lang="en-US" altLang="ko-KR" sz="100" b="1" dirty="0">
                <a:solidFill>
                  <a:srgbClr val="FF0000"/>
                </a:solidFill>
                <a:latin typeface="Dosis" pitchFamily="2" charset="0"/>
              </a:endParaRPr>
            </a:p>
            <a:p>
              <a:pPr algn="ctr"/>
              <a:r>
                <a:rPr lang="en-US" altLang="ko-KR" sz="1400" b="1" dirty="0">
                  <a:solidFill>
                    <a:srgbClr val="C00000"/>
                  </a:solidFill>
                  <a:latin typeface="Dosis" pitchFamily="2" charset="0"/>
                </a:rPr>
                <a:t>Phase 1: </a:t>
              </a:r>
              <a:r>
                <a:rPr lang="en-US" altLang="ko-KR" sz="1400" b="1" dirty="0">
                  <a:solidFill>
                    <a:srgbClr val="002060"/>
                  </a:solidFill>
                  <a:latin typeface="Dosis" pitchFamily="2" charset="0"/>
                </a:rPr>
                <a:t>Safety Confirmation in </a:t>
              </a:r>
              <a:endParaRPr lang="en-US" altLang="ko-KR" sz="200" b="1" dirty="0">
                <a:solidFill>
                  <a:srgbClr val="002060"/>
                </a:solidFill>
                <a:latin typeface="Dosis" pitchFamily="2" charset="0"/>
              </a:endParaRPr>
            </a:p>
            <a:p>
              <a:pPr algn="ctr"/>
              <a:r>
                <a:rPr lang="en-US" altLang="ko-KR" sz="1400" b="1" dirty="0">
                  <a:solidFill>
                    <a:srgbClr val="002060"/>
                  </a:solidFill>
                  <a:latin typeface="Dosis" pitchFamily="2" charset="0"/>
                </a:rPr>
                <a:t>Healthy Volunteers (20-100)</a:t>
              </a:r>
            </a:p>
            <a:p>
              <a:pPr algn="ctr"/>
              <a:endParaRPr lang="en-US" altLang="ko-KR" sz="100" b="1" dirty="0">
                <a:solidFill>
                  <a:srgbClr val="002060"/>
                </a:solidFill>
                <a:latin typeface="Dosis" pitchFamily="2" charset="0"/>
              </a:endParaRPr>
            </a:p>
            <a:p>
              <a:pPr algn="ctr"/>
              <a:r>
                <a:rPr lang="en-US" altLang="ko-KR" sz="1400" b="1" dirty="0">
                  <a:solidFill>
                    <a:srgbClr val="002060"/>
                  </a:solidFill>
                  <a:latin typeface="Dosis" pitchFamily="2" charset="0"/>
                </a:rPr>
                <a:t>Dose Finding &amp; PK/PD Findings</a:t>
              </a:r>
            </a:p>
            <a:p>
              <a:pPr algn="ctr"/>
              <a:endParaRPr lang="en-US" altLang="ko-KR" sz="400" b="1" dirty="0">
                <a:solidFill>
                  <a:srgbClr val="002060"/>
                </a:solidFill>
                <a:latin typeface="Dosis" pitchFamily="2" charset="0"/>
              </a:endParaRPr>
            </a:p>
            <a:p>
              <a:pPr algn="ctr"/>
              <a:endParaRPr lang="en-US" altLang="ko-KR" sz="100" b="1" dirty="0">
                <a:solidFill>
                  <a:schemeClr val="tx1">
                    <a:lumMod val="75000"/>
                    <a:lumOff val="25000"/>
                  </a:schemeClr>
                </a:solidFill>
                <a:latin typeface="Dosis" pitchFamily="2" charset="0"/>
              </a:endParaRPr>
            </a:p>
            <a:p>
              <a:pPr algn="ctr"/>
              <a:r>
                <a:rPr lang="en-US" altLang="ko-KR" sz="1400" b="1" dirty="0">
                  <a:solidFill>
                    <a:srgbClr val="B000B0"/>
                  </a:solidFill>
                  <a:latin typeface="Dosis" pitchFamily="2" charset="0"/>
                </a:rPr>
                <a:t>Phase 2: </a:t>
              </a:r>
              <a:r>
                <a:rPr lang="en-US" altLang="ko-KR" sz="1400" b="1" dirty="0">
                  <a:solidFill>
                    <a:srgbClr val="002060"/>
                  </a:solidFill>
                  <a:latin typeface="Dosis" pitchFamily="2" charset="0"/>
                </a:rPr>
                <a:t>Efficacy &amp; Safety in </a:t>
              </a:r>
            </a:p>
            <a:p>
              <a:pPr algn="ctr"/>
              <a:endParaRPr lang="en-US" altLang="ko-KR" sz="200" b="1" dirty="0">
                <a:solidFill>
                  <a:srgbClr val="002060"/>
                </a:solidFill>
                <a:latin typeface="Dosis" pitchFamily="2" charset="0"/>
              </a:endParaRPr>
            </a:p>
            <a:p>
              <a:pPr algn="ctr"/>
              <a:r>
                <a:rPr lang="en-US" altLang="ko-KR" sz="1400" b="1" dirty="0">
                  <a:solidFill>
                    <a:srgbClr val="002060"/>
                  </a:solidFill>
                  <a:latin typeface="Dosis" pitchFamily="2" charset="0"/>
                </a:rPr>
                <a:t>Volunteers (100-300)</a:t>
              </a:r>
            </a:p>
            <a:p>
              <a:pPr algn="ctr"/>
              <a:endParaRPr lang="en-US" altLang="ko-KR" sz="100" b="1" dirty="0">
                <a:solidFill>
                  <a:srgbClr val="002060"/>
                </a:solidFill>
                <a:latin typeface="Dosis" pitchFamily="2" charset="0"/>
              </a:endParaRPr>
            </a:p>
            <a:p>
              <a:pPr algn="ctr"/>
              <a:r>
                <a:rPr lang="en-US" altLang="ko-KR" sz="1400" b="1" dirty="0">
                  <a:solidFill>
                    <a:srgbClr val="002060"/>
                  </a:solidFill>
                  <a:latin typeface="Dosis" pitchFamily="2" charset="0"/>
                </a:rPr>
                <a:t>Dose administration</a:t>
              </a:r>
            </a:p>
            <a:p>
              <a:pPr algn="ctr"/>
              <a:endParaRPr lang="en-US" altLang="ko-KR" sz="400" b="1" dirty="0">
                <a:solidFill>
                  <a:srgbClr val="002060"/>
                </a:solidFill>
                <a:latin typeface="Dosis" pitchFamily="2" charset="0"/>
              </a:endParaRPr>
            </a:p>
            <a:p>
              <a:pPr algn="ctr"/>
              <a:r>
                <a:rPr lang="en-US" altLang="ko-KR" sz="1400" b="1" dirty="0">
                  <a:solidFill>
                    <a:srgbClr val="00B050"/>
                  </a:solidFill>
                  <a:latin typeface="Dosis" pitchFamily="2" charset="0"/>
                </a:rPr>
                <a:t>Phase 3: </a:t>
              </a:r>
              <a:r>
                <a:rPr lang="en-US" altLang="ko-KR" sz="1400" b="1" dirty="0">
                  <a:solidFill>
                    <a:srgbClr val="002060"/>
                  </a:solidFill>
                  <a:latin typeface="Dosis" pitchFamily="2" charset="0"/>
                </a:rPr>
                <a:t>Efficacy &amp; Safety in </a:t>
              </a:r>
            </a:p>
            <a:p>
              <a:pPr algn="ctr"/>
              <a:endParaRPr lang="en-US" altLang="ko-KR" sz="200" b="1" dirty="0">
                <a:solidFill>
                  <a:srgbClr val="002060"/>
                </a:solidFill>
                <a:latin typeface="Dosis" pitchFamily="2" charset="0"/>
              </a:endParaRPr>
            </a:p>
            <a:p>
              <a:pPr algn="ctr"/>
              <a:r>
                <a:rPr lang="en-US" altLang="ko-KR" sz="1400" b="1" dirty="0">
                  <a:solidFill>
                    <a:srgbClr val="002060"/>
                  </a:solidFill>
                  <a:latin typeface="Dosis" pitchFamily="2" charset="0"/>
                </a:rPr>
                <a:t>Diverse Volunteers (300-3000)</a:t>
              </a:r>
              <a:endParaRPr lang="en-US" altLang="ko-KR" sz="1400" b="1" dirty="0">
                <a:solidFill>
                  <a:schemeClr val="tx1">
                    <a:lumMod val="75000"/>
                    <a:lumOff val="25000"/>
                  </a:schemeClr>
                </a:solidFill>
                <a:latin typeface="Dosis" pitchFamily="2" charset="0"/>
              </a:endParaRPr>
            </a:p>
          </p:txBody>
        </p:sp>
        <p:sp>
          <p:nvSpPr>
            <p:cNvPr id="75" name="TextBox 74">
              <a:extLst>
                <a:ext uri="{FF2B5EF4-FFF2-40B4-BE49-F238E27FC236}">
                  <a16:creationId xmlns="" xmlns:a16="http://schemas.microsoft.com/office/drawing/2014/main" id="{CD7FC93C-16C7-2B42-491D-F9BB23515B01}"/>
                </a:ext>
              </a:extLst>
            </p:cNvPr>
            <p:cNvSpPr txBox="1"/>
            <p:nvPr/>
          </p:nvSpPr>
          <p:spPr>
            <a:xfrm>
              <a:off x="7986630" y="4136524"/>
              <a:ext cx="2134858" cy="307777"/>
            </a:xfrm>
            <a:prstGeom prst="rect">
              <a:avLst/>
            </a:prstGeom>
            <a:noFill/>
            <a:ln>
              <a:solidFill>
                <a:srgbClr val="FF0000"/>
              </a:solidFill>
            </a:ln>
          </p:spPr>
          <p:txBody>
            <a:bodyPr wrap="square" lIns="81000" rIns="81000" rtlCol="0">
              <a:spAutoFit/>
            </a:bodyPr>
            <a:lstStyle/>
            <a:p>
              <a:pPr algn="ctr"/>
              <a:r>
                <a:rPr lang="en-US" altLang="ko-KR" sz="1400" b="1" dirty="0">
                  <a:solidFill>
                    <a:srgbClr val="080808"/>
                  </a:solidFill>
                  <a:latin typeface="Dosis" pitchFamily="2" charset="0"/>
                </a:rPr>
                <a:t>NDA &amp; FDA Review</a:t>
              </a:r>
              <a:endParaRPr lang="ko-KR" altLang="en-US" sz="1400" b="1" dirty="0">
                <a:solidFill>
                  <a:srgbClr val="080808"/>
                </a:solidFill>
                <a:latin typeface="Dosis" pitchFamily="2" charset="0"/>
              </a:endParaRPr>
            </a:p>
          </p:txBody>
        </p:sp>
        <p:sp>
          <p:nvSpPr>
            <p:cNvPr id="76" name="TextBox 75">
              <a:extLst>
                <a:ext uri="{FF2B5EF4-FFF2-40B4-BE49-F238E27FC236}">
                  <a16:creationId xmlns="" xmlns:a16="http://schemas.microsoft.com/office/drawing/2014/main" id="{5F6DD157-AB7A-B8C7-7343-229E8F6A4A80}"/>
                </a:ext>
              </a:extLst>
            </p:cNvPr>
            <p:cNvSpPr txBox="1"/>
            <p:nvPr/>
          </p:nvSpPr>
          <p:spPr>
            <a:xfrm>
              <a:off x="7494979" y="4524116"/>
              <a:ext cx="3141426" cy="1585049"/>
            </a:xfrm>
            <a:prstGeom prst="rect">
              <a:avLst/>
            </a:prstGeom>
            <a:noFill/>
          </p:spPr>
          <p:txBody>
            <a:bodyPr wrap="square" rtlCol="0">
              <a:spAutoFit/>
            </a:bodyPr>
            <a:lstStyle/>
            <a:p>
              <a:pPr algn="ctr"/>
              <a:r>
                <a:rPr lang="en-US" altLang="ko-KR" sz="1400" b="1" dirty="0">
                  <a:solidFill>
                    <a:srgbClr val="FF0000"/>
                  </a:solidFill>
                  <a:latin typeface="Dosis" pitchFamily="2" charset="0"/>
                </a:rPr>
                <a:t>10 Months</a:t>
              </a:r>
            </a:p>
            <a:p>
              <a:pPr algn="ctr"/>
              <a:endParaRPr lang="en-US" altLang="ko-KR" sz="500" b="1" dirty="0">
                <a:solidFill>
                  <a:srgbClr val="FF0000"/>
                </a:solidFill>
                <a:latin typeface="Dosis" pitchFamily="2" charset="0"/>
              </a:endParaRPr>
            </a:p>
            <a:p>
              <a:pPr algn="ctr"/>
              <a:r>
                <a:rPr lang="en-US" altLang="ko-KR" sz="1400" b="1" dirty="0">
                  <a:solidFill>
                    <a:schemeClr val="tx1">
                      <a:lumMod val="75000"/>
                      <a:lumOff val="25000"/>
                    </a:schemeClr>
                  </a:solidFill>
                  <a:latin typeface="Dosis" pitchFamily="2" charset="0"/>
                </a:rPr>
                <a:t>NDA </a:t>
              </a:r>
            </a:p>
            <a:p>
              <a:pPr algn="ctr"/>
              <a:endParaRPr lang="en-US" altLang="ko-KR" sz="10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FDA Approval</a:t>
              </a:r>
            </a:p>
            <a:p>
              <a:pPr algn="ctr"/>
              <a:endParaRPr lang="en-US" altLang="ko-KR" sz="10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Drug Registration</a:t>
              </a:r>
            </a:p>
            <a:p>
              <a:pPr algn="ctr"/>
              <a:endParaRPr lang="en-US" altLang="ko-KR" sz="1400" b="1" dirty="0">
                <a:solidFill>
                  <a:schemeClr val="tx1">
                    <a:lumMod val="75000"/>
                    <a:lumOff val="25000"/>
                  </a:schemeClr>
                </a:solidFill>
                <a:latin typeface="Dosis" pitchFamily="2" charset="0"/>
              </a:endParaRPr>
            </a:p>
          </p:txBody>
        </p:sp>
        <p:sp>
          <p:nvSpPr>
            <p:cNvPr id="77" name="TextBox 76">
              <a:extLst>
                <a:ext uri="{FF2B5EF4-FFF2-40B4-BE49-F238E27FC236}">
                  <a16:creationId xmlns="" xmlns:a16="http://schemas.microsoft.com/office/drawing/2014/main" id="{D11948F4-E4F7-8A2A-8B30-32B25B20D388}"/>
                </a:ext>
              </a:extLst>
            </p:cNvPr>
            <p:cNvSpPr txBox="1"/>
            <p:nvPr/>
          </p:nvSpPr>
          <p:spPr>
            <a:xfrm>
              <a:off x="9054059" y="-53450"/>
              <a:ext cx="2679184" cy="307777"/>
            </a:xfrm>
            <a:prstGeom prst="rect">
              <a:avLst/>
            </a:prstGeom>
            <a:noFill/>
            <a:ln>
              <a:solidFill>
                <a:srgbClr val="FF0000"/>
              </a:solidFill>
            </a:ln>
          </p:spPr>
          <p:txBody>
            <a:bodyPr wrap="square" lIns="81000" rIns="81000" rtlCol="0">
              <a:spAutoFit/>
            </a:bodyPr>
            <a:lstStyle/>
            <a:p>
              <a:pPr algn="ctr"/>
              <a:r>
                <a:rPr lang="en-US" altLang="ko-KR" sz="1400" b="1" dirty="0">
                  <a:solidFill>
                    <a:schemeClr val="tx1">
                      <a:lumMod val="75000"/>
                      <a:lumOff val="25000"/>
                    </a:schemeClr>
                  </a:solidFill>
                  <a:latin typeface="Dosis" pitchFamily="2" charset="0"/>
                </a:rPr>
                <a:t>Post Marketing Surveillance</a:t>
              </a:r>
              <a:endParaRPr lang="ko-KR" altLang="en-US" sz="1400" b="1" dirty="0">
                <a:solidFill>
                  <a:schemeClr val="tx1">
                    <a:lumMod val="75000"/>
                    <a:lumOff val="25000"/>
                  </a:schemeClr>
                </a:solidFill>
                <a:latin typeface="Dosis" pitchFamily="2" charset="0"/>
              </a:endParaRPr>
            </a:p>
          </p:txBody>
        </p:sp>
        <p:sp>
          <p:nvSpPr>
            <p:cNvPr id="78" name="TextBox 77">
              <a:extLst>
                <a:ext uri="{FF2B5EF4-FFF2-40B4-BE49-F238E27FC236}">
                  <a16:creationId xmlns="" xmlns:a16="http://schemas.microsoft.com/office/drawing/2014/main" id="{5CFAD16C-0AB4-C596-BC8A-FEC8FCFE5B37}"/>
                </a:ext>
              </a:extLst>
            </p:cNvPr>
            <p:cNvSpPr txBox="1"/>
            <p:nvPr/>
          </p:nvSpPr>
          <p:spPr>
            <a:xfrm>
              <a:off x="9116255" y="259860"/>
              <a:ext cx="3141426" cy="2569934"/>
            </a:xfrm>
            <a:prstGeom prst="rect">
              <a:avLst/>
            </a:prstGeom>
            <a:noFill/>
          </p:spPr>
          <p:txBody>
            <a:bodyPr wrap="square" rtlCol="0">
              <a:spAutoFit/>
            </a:bodyPr>
            <a:lstStyle/>
            <a:p>
              <a:pPr algn="ctr"/>
              <a:r>
                <a:rPr lang="en-US" altLang="ko-KR" sz="1400" b="1" dirty="0">
                  <a:solidFill>
                    <a:srgbClr val="FF0000"/>
                  </a:solidFill>
                  <a:latin typeface="Dosis" pitchFamily="2" charset="0"/>
                </a:rPr>
                <a:t>Long Term </a:t>
              </a:r>
            </a:p>
            <a:p>
              <a:pPr algn="ctr"/>
              <a:endParaRPr lang="en-US" altLang="ko-KR" sz="500" b="1" dirty="0">
                <a:solidFill>
                  <a:srgbClr val="FF0000"/>
                </a:solidFill>
                <a:latin typeface="Dosis" pitchFamily="2" charset="0"/>
              </a:endParaRPr>
            </a:p>
            <a:p>
              <a:pPr algn="ctr"/>
              <a:r>
                <a:rPr lang="en-US" altLang="ko-KR" sz="1400" b="1" dirty="0">
                  <a:solidFill>
                    <a:schemeClr val="tx1">
                      <a:lumMod val="75000"/>
                      <a:lumOff val="25000"/>
                    </a:schemeClr>
                  </a:solidFill>
                  <a:latin typeface="Dosis" pitchFamily="2" charset="0"/>
                </a:rPr>
                <a:t>To identify rare side effects and long-term risks (FDA Adverse events reporting system)</a:t>
              </a:r>
            </a:p>
            <a:p>
              <a:pPr algn="ctr"/>
              <a:endParaRPr lang="en-US" altLang="ko-KR" sz="7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To compare the drug to other treatments </a:t>
              </a:r>
            </a:p>
            <a:p>
              <a:pPr algn="ctr"/>
              <a:endParaRPr lang="en-US" altLang="ko-KR" sz="900" b="1" dirty="0">
                <a:solidFill>
                  <a:schemeClr val="tx1">
                    <a:lumMod val="75000"/>
                    <a:lumOff val="25000"/>
                  </a:schemeClr>
                </a:solidFill>
                <a:latin typeface="Dosis" pitchFamily="2" charset="0"/>
              </a:endParaRPr>
            </a:p>
            <a:p>
              <a:pPr algn="ctr"/>
              <a:r>
                <a:rPr lang="en-US" altLang="ko-KR" sz="1400" b="1" dirty="0">
                  <a:solidFill>
                    <a:schemeClr val="tx1">
                      <a:lumMod val="75000"/>
                      <a:lumOff val="25000"/>
                    </a:schemeClr>
                  </a:solidFill>
                  <a:latin typeface="Dosis" pitchFamily="2" charset="0"/>
                </a:rPr>
                <a:t>To support label expansions or new indications</a:t>
              </a:r>
            </a:p>
            <a:p>
              <a:pPr algn="ctr"/>
              <a:endParaRPr lang="en-US" altLang="ko-KR" sz="1400" b="1" dirty="0">
                <a:solidFill>
                  <a:schemeClr val="tx1">
                    <a:lumMod val="75000"/>
                    <a:lumOff val="25000"/>
                  </a:schemeClr>
                </a:solidFill>
                <a:latin typeface="Dosis" pitchFamily="2" charset="0"/>
              </a:endParaRPr>
            </a:p>
            <a:p>
              <a:pPr algn="ctr"/>
              <a:endParaRPr lang="en-US" altLang="ko-KR" sz="1400" b="1" dirty="0">
                <a:solidFill>
                  <a:schemeClr val="tx1">
                    <a:lumMod val="75000"/>
                    <a:lumOff val="25000"/>
                  </a:schemeClr>
                </a:solidFill>
                <a:latin typeface="Dosis" pitchFamily="2" charset="0"/>
              </a:endParaRPr>
            </a:p>
          </p:txBody>
        </p:sp>
        <p:pic>
          <p:nvPicPr>
            <p:cNvPr id="85" name="Picture 84">
              <a:extLst>
                <a:ext uri="{FF2B5EF4-FFF2-40B4-BE49-F238E27FC236}">
                  <a16:creationId xmlns="" xmlns:a16="http://schemas.microsoft.com/office/drawing/2014/main" id="{C88D1DE0-3E9D-4C7D-DBC0-E186BB378615}"/>
                </a:ext>
              </a:extLst>
            </p:cNvPr>
            <p:cNvPicPr>
              <a:picLocks noChangeAspect="1"/>
            </p:cNvPicPr>
            <p:nvPr/>
          </p:nvPicPr>
          <p:blipFill>
            <a:blip r:embed="rId9"/>
            <a:stretch>
              <a:fillRect/>
            </a:stretch>
          </p:blipFill>
          <p:spPr>
            <a:xfrm>
              <a:off x="6935258" y="3114259"/>
              <a:ext cx="772410" cy="5093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423133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BF943A88-C51D-BE15-2247-A49FD375C5FE}"/>
            </a:ext>
          </a:extLst>
        </p:cNvPr>
        <p:cNvGrpSpPr/>
        <p:nvPr/>
      </p:nvGrpSpPr>
      <p:grpSpPr>
        <a:xfrm>
          <a:off x="0" y="0"/>
          <a:ext cx="0" cy="0"/>
          <a:chOff x="0" y="0"/>
          <a:chExt cx="0" cy="0"/>
        </a:xfrm>
      </p:grpSpPr>
      <p:sp>
        <p:nvSpPr>
          <p:cNvPr id="72706" name="Rectangle 2">
            <a:extLst>
              <a:ext uri="{FF2B5EF4-FFF2-40B4-BE49-F238E27FC236}">
                <a16:creationId xmlns="" xmlns:a16="http://schemas.microsoft.com/office/drawing/2014/main" id="{EB520E5E-CE18-669E-1041-B5326D93412A}"/>
              </a:ext>
            </a:extLst>
          </p:cNvPr>
          <p:cNvSpPr>
            <a:spLocks noGrp="1" noChangeArrowheads="1"/>
          </p:cNvSpPr>
          <p:nvPr>
            <p:ph type="title"/>
          </p:nvPr>
        </p:nvSpPr>
        <p:spPr>
          <a:xfrm>
            <a:off x="1981200" y="439350"/>
            <a:ext cx="7086600" cy="1143000"/>
          </a:xfrm>
        </p:spPr>
        <p:txBody>
          <a:bodyPr/>
          <a:lstStyle/>
          <a:p>
            <a:r>
              <a:rPr lang="en-US" sz="3200" b="1" dirty="0">
                <a:solidFill>
                  <a:srgbClr val="FF0000"/>
                </a:solidFill>
                <a:latin typeface="Dosis" pitchFamily="2" charset="0"/>
                <a:cs typeface="Times New Roman" pitchFamily="18" charset="0"/>
              </a:rPr>
              <a:t>What are phases of drug development </a:t>
            </a:r>
            <a:r>
              <a:rPr lang="en-US" sz="4000" b="1" dirty="0">
                <a:solidFill>
                  <a:srgbClr val="FF0000"/>
                </a:solidFill>
                <a:latin typeface="Dosis" pitchFamily="2" charset="0"/>
              </a:rPr>
              <a:t>?</a:t>
            </a:r>
          </a:p>
        </p:txBody>
      </p:sp>
      <p:pic>
        <p:nvPicPr>
          <p:cNvPr id="15363" name="Picture 3">
            <a:extLst>
              <a:ext uri="{FF2B5EF4-FFF2-40B4-BE49-F238E27FC236}">
                <a16:creationId xmlns="" xmlns:a16="http://schemas.microsoft.com/office/drawing/2014/main" id="{50C394ED-97D1-A704-8238-FAC42ABBA217}"/>
              </a:ext>
            </a:extLst>
          </p:cNvPr>
          <p:cNvPicPr>
            <a:picLocks noChangeAspect="1" noChangeArrowheads="1"/>
          </p:cNvPicPr>
          <p:nvPr/>
        </p:nvPicPr>
        <p:blipFill>
          <a:blip r:embed="rId2"/>
          <a:srcRect/>
          <a:stretch>
            <a:fillRect/>
          </a:stretch>
        </p:blipFill>
        <p:spPr bwMode="auto">
          <a:xfrm>
            <a:off x="533400" y="264175"/>
            <a:ext cx="1341438" cy="1343025"/>
          </a:xfrm>
          <a:prstGeom prst="rect">
            <a:avLst/>
          </a:prstGeom>
          <a:noFill/>
          <a:ln w="9525">
            <a:noFill/>
            <a:miter lim="800000"/>
            <a:headEnd/>
            <a:tailEnd/>
          </a:ln>
        </p:spPr>
      </p:pic>
      <p:sp>
        <p:nvSpPr>
          <p:cNvPr id="15366" name="Rectangle 9">
            <a:extLst>
              <a:ext uri="{FF2B5EF4-FFF2-40B4-BE49-F238E27FC236}">
                <a16:creationId xmlns="" xmlns:a16="http://schemas.microsoft.com/office/drawing/2014/main" id="{559EAA89-2B7C-F76E-F851-EF7785DE718C}"/>
              </a:ext>
            </a:extLst>
          </p:cNvPr>
          <p:cNvSpPr>
            <a:spLocks noChangeArrowheads="1"/>
          </p:cNvSpPr>
          <p:nvPr/>
        </p:nvSpPr>
        <p:spPr bwMode="auto">
          <a:xfrm>
            <a:off x="723900" y="2133600"/>
            <a:ext cx="10744200" cy="830997"/>
          </a:xfrm>
          <a:prstGeom prst="rect">
            <a:avLst/>
          </a:prstGeom>
          <a:noFill/>
          <a:ln w="9525">
            <a:noFill/>
            <a:miter lim="800000"/>
            <a:headEnd/>
            <a:tailEnd/>
          </a:ln>
        </p:spPr>
        <p:txBody>
          <a:bodyPr wrap="square">
            <a:spAutoFit/>
          </a:bodyPr>
          <a:lstStyle/>
          <a:p>
            <a:pPr algn="just" eaLnBrk="1" hangingPunct="1"/>
            <a:r>
              <a:rPr lang="en-US" dirty="0">
                <a:solidFill>
                  <a:srgbClr val="001D35"/>
                </a:solidFill>
                <a:latin typeface="Dosis" pitchFamily="2" charset="0"/>
              </a:rPr>
              <a:t>The phases of drug development include </a:t>
            </a:r>
            <a:r>
              <a:rPr lang="en-US" dirty="0">
                <a:latin typeface="Dosis" pitchFamily="2" charset="0"/>
              </a:rPr>
              <a:t>discovery, preclinical research, clinical trials, regulatory approval, and post-marketing surveillance</a:t>
            </a:r>
          </a:p>
        </p:txBody>
      </p:sp>
      <p:pic>
        <p:nvPicPr>
          <p:cNvPr id="3" name="Picture 2">
            <a:extLst>
              <a:ext uri="{FF2B5EF4-FFF2-40B4-BE49-F238E27FC236}">
                <a16:creationId xmlns="" xmlns:a16="http://schemas.microsoft.com/office/drawing/2014/main" id="{804335C1-74C6-BF41-6C64-F84BCB59F729}"/>
              </a:ext>
            </a:extLst>
          </p:cNvPr>
          <p:cNvPicPr>
            <a:picLocks noChangeAspect="1"/>
          </p:cNvPicPr>
          <p:nvPr/>
        </p:nvPicPr>
        <p:blipFill>
          <a:blip r:embed="rId3"/>
          <a:srcRect l="15531" r="11030" b="20508"/>
          <a:stretch/>
        </p:blipFill>
        <p:spPr>
          <a:xfrm>
            <a:off x="11277600" y="28575"/>
            <a:ext cx="803273" cy="821550"/>
          </a:xfrm>
          <a:prstGeom prst="rect">
            <a:avLst/>
          </a:prstGeom>
        </p:spPr>
      </p:pic>
    </p:spTree>
    <p:extLst>
      <p:ext uri="{BB962C8B-B14F-4D97-AF65-F5344CB8AC3E}">
        <p14:creationId xmlns:p14="http://schemas.microsoft.com/office/powerpoint/2010/main" val="1319188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slide(fromRight)">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09800" y="228600"/>
            <a:ext cx="7772400" cy="533400"/>
          </a:xfrm>
        </p:spPr>
        <p:txBody>
          <a:bodyPr rtlCol="0">
            <a:normAutofit fontScale="90000"/>
          </a:bodyPr>
          <a:lstStyle/>
          <a:p>
            <a:pPr fontAlgn="auto">
              <a:spcAft>
                <a:spcPts val="0"/>
              </a:spcAft>
              <a:defRPr/>
            </a:pPr>
            <a:r>
              <a:rPr lang="en-US" altLang="en-US" b="1" dirty="0">
                <a:solidFill>
                  <a:srgbClr val="FF0000"/>
                </a:solidFill>
                <a:latin typeface="Dosis" pitchFamily="2" charset="0"/>
              </a:rPr>
              <a:t>Clinical Research/Trial in general</a:t>
            </a:r>
          </a:p>
        </p:txBody>
      </p:sp>
      <p:sp>
        <p:nvSpPr>
          <p:cNvPr id="270339" name="Text Box 3"/>
          <p:cNvSpPr txBox="1">
            <a:spLocks noChangeArrowheads="1"/>
          </p:cNvSpPr>
          <p:nvPr/>
        </p:nvSpPr>
        <p:spPr bwMode="auto">
          <a:xfrm>
            <a:off x="304800" y="1752603"/>
            <a:ext cx="11582400" cy="2492990"/>
          </a:xfrm>
          <a:prstGeom prst="rect">
            <a:avLst/>
          </a:prstGeom>
          <a:noFill/>
          <a:ln w="9525">
            <a:noFill/>
            <a:miter lim="800000"/>
            <a:headEnd/>
            <a:tailEnd/>
          </a:ln>
        </p:spPr>
        <p:txBody>
          <a:bodyPr wrap="square">
            <a:spAutoFit/>
          </a:bodyPr>
          <a:lstStyle/>
          <a:p>
            <a:pPr algn="just">
              <a:lnSpc>
                <a:spcPct val="125000"/>
              </a:lnSpc>
            </a:pPr>
            <a:r>
              <a:rPr lang="en-US" altLang="en-US" sz="3200" dirty="0">
                <a:latin typeface="Dosis" pitchFamily="2" charset="0"/>
              </a:rPr>
              <a:t>Any </a:t>
            </a:r>
            <a:r>
              <a:rPr lang="en-US" altLang="en-US" sz="3200" b="1" u="sng" dirty="0">
                <a:latin typeface="Dosis" pitchFamily="2" charset="0"/>
              </a:rPr>
              <a:t>experiment</a:t>
            </a:r>
            <a:r>
              <a:rPr lang="en-US" altLang="en-US" sz="3200" b="1" dirty="0">
                <a:latin typeface="Dosis" pitchFamily="2" charset="0"/>
              </a:rPr>
              <a:t> </a:t>
            </a:r>
            <a:r>
              <a:rPr lang="en-US" altLang="en-US" sz="3200" dirty="0">
                <a:latin typeface="Dosis" pitchFamily="2" charset="0"/>
              </a:rPr>
              <a:t>or </a:t>
            </a:r>
            <a:r>
              <a:rPr lang="en-US" altLang="en-US" sz="3200" b="1" u="sng" dirty="0">
                <a:latin typeface="Dosis" pitchFamily="2" charset="0"/>
              </a:rPr>
              <a:t>study</a:t>
            </a:r>
            <a:r>
              <a:rPr lang="en-US" altLang="en-US" sz="3200" dirty="0">
                <a:latin typeface="Dosis" pitchFamily="2" charset="0"/>
              </a:rPr>
              <a:t> in which one or more </a:t>
            </a:r>
            <a:r>
              <a:rPr lang="en-US" altLang="en-US" sz="3200" b="1" u="sng" dirty="0">
                <a:latin typeface="Dosis" pitchFamily="2" charset="0"/>
              </a:rPr>
              <a:t>human subjects</a:t>
            </a:r>
            <a:r>
              <a:rPr lang="en-US" altLang="en-US" sz="3200" dirty="0">
                <a:latin typeface="Dosis" pitchFamily="2" charset="0"/>
              </a:rPr>
              <a:t> receive(s) a </a:t>
            </a:r>
            <a:r>
              <a:rPr lang="en-US" altLang="en-US" sz="3200" b="1" u="sng" dirty="0">
                <a:latin typeface="Dosis" pitchFamily="2" charset="0"/>
              </a:rPr>
              <a:t>drug, biologic</a:t>
            </a:r>
            <a:r>
              <a:rPr lang="en-US" altLang="en-US" sz="3200" u="sng" dirty="0">
                <a:latin typeface="Dosis" pitchFamily="2" charset="0"/>
              </a:rPr>
              <a:t>, </a:t>
            </a:r>
            <a:r>
              <a:rPr lang="en-US" altLang="en-US" sz="3200" b="1" u="sng" dirty="0">
                <a:latin typeface="Dosis" pitchFamily="2" charset="0"/>
              </a:rPr>
              <a:t>device </a:t>
            </a:r>
            <a:r>
              <a:rPr lang="en-US" altLang="en-US" sz="3200" u="sng" dirty="0">
                <a:latin typeface="Dosis" pitchFamily="2" charset="0"/>
              </a:rPr>
              <a:t>or </a:t>
            </a:r>
            <a:r>
              <a:rPr lang="en-US" altLang="en-US" sz="3200" b="1" u="sng" dirty="0">
                <a:latin typeface="Dosis" pitchFamily="2" charset="0"/>
              </a:rPr>
              <a:t>procedure</a:t>
            </a:r>
            <a:r>
              <a:rPr lang="en-US" altLang="en-US" sz="3200" dirty="0">
                <a:latin typeface="Dosis" pitchFamily="2" charset="0"/>
              </a:rPr>
              <a:t> for the purpose of determining its potential </a:t>
            </a:r>
            <a:r>
              <a:rPr lang="en-US" altLang="en-US" sz="3200" b="1" u="sng" dirty="0">
                <a:latin typeface="Dosis" pitchFamily="2" charset="0"/>
              </a:rPr>
              <a:t>beneficial effects</a:t>
            </a:r>
            <a:r>
              <a:rPr lang="en-US" altLang="en-US" sz="3200" dirty="0">
                <a:latin typeface="Dosis" pitchFamily="2" charset="0"/>
              </a:rPr>
              <a:t>, and/or </a:t>
            </a:r>
            <a:r>
              <a:rPr lang="en-US" altLang="en-US" sz="3200" b="1" u="sng" dirty="0">
                <a:latin typeface="Dosis" pitchFamily="2" charset="0"/>
              </a:rPr>
              <a:t>safety</a:t>
            </a:r>
            <a:r>
              <a:rPr lang="en-US" altLang="en-US" sz="3200" u="sng" dirty="0">
                <a:latin typeface="Dosis" pitchFamily="2" charset="0"/>
              </a:rPr>
              <a:t> and </a:t>
            </a:r>
            <a:r>
              <a:rPr lang="en-US" altLang="en-US" sz="3200" b="1" u="sng" dirty="0">
                <a:latin typeface="Dosis" pitchFamily="2" charset="0"/>
              </a:rPr>
              <a:t>efficacy</a:t>
            </a:r>
            <a:r>
              <a:rPr lang="en-US" altLang="en-US" sz="3200" dirty="0">
                <a:latin typeface="Dosis" pitchFamily="2" charset="0"/>
              </a:rPr>
              <a:t> for diagnostic, therapeutic, or preventative use.</a:t>
            </a:r>
          </a:p>
        </p:txBody>
      </p:sp>
      <p:pic>
        <p:nvPicPr>
          <p:cNvPr id="2" name="Picture 1">
            <a:extLst>
              <a:ext uri="{FF2B5EF4-FFF2-40B4-BE49-F238E27FC236}">
                <a16:creationId xmlns="" xmlns:a16="http://schemas.microsoft.com/office/drawing/2014/main" id="{BE6D6F79-C753-537E-B288-319269AE0C7F}"/>
              </a:ext>
            </a:extLst>
          </p:cNvPr>
          <p:cNvPicPr>
            <a:picLocks noChangeAspect="1"/>
          </p:cNvPicPr>
          <p:nvPr/>
        </p:nvPicPr>
        <p:blipFill>
          <a:blip r:embed="rId3"/>
          <a:stretch>
            <a:fillRect/>
          </a:stretch>
        </p:blipFill>
        <p:spPr>
          <a:xfrm>
            <a:off x="10896600" y="71399"/>
            <a:ext cx="1093789" cy="1033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 calcmode="lin" valueType="num">
                                      <p:cBhvr additive="base">
                                        <p:cTn id="7" dur="500" fill="hold"/>
                                        <p:tgtEl>
                                          <p:spTgt spid="270339"/>
                                        </p:tgtEl>
                                        <p:attrNameLst>
                                          <p:attrName>ppt_x</p:attrName>
                                        </p:attrNameLst>
                                      </p:cBhvr>
                                      <p:tavLst>
                                        <p:tav tm="0">
                                          <p:val>
                                            <p:strVal val="0-#ppt_w/2"/>
                                          </p:val>
                                        </p:tav>
                                        <p:tav tm="100000">
                                          <p:val>
                                            <p:strVal val="#ppt_x"/>
                                          </p:val>
                                        </p:tav>
                                      </p:tavLst>
                                    </p:anim>
                                    <p:anim calcmode="lin" valueType="num">
                                      <p:cBhvr additive="base">
                                        <p:cTn id="8" dur="500" fill="hold"/>
                                        <p:tgtEl>
                                          <p:spTgt spid="270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9829800" cy="1143000"/>
          </a:xfrm>
        </p:spPr>
        <p:txBody>
          <a:bodyPr rtlCol="0">
            <a:normAutofit fontScale="90000"/>
          </a:bodyPr>
          <a:lstStyle/>
          <a:p>
            <a:pPr fontAlgn="auto">
              <a:spcAft>
                <a:spcPts val="0"/>
              </a:spcAft>
              <a:defRPr/>
            </a:pPr>
            <a:r>
              <a:rPr lang="en-IN" b="1" dirty="0">
                <a:solidFill>
                  <a:srgbClr val="FF0000"/>
                </a:solidFill>
                <a:latin typeface="Dosis" pitchFamily="2" charset="0"/>
              </a:rPr>
              <a:t>The investigational new drug (IND) application</a:t>
            </a:r>
            <a:r>
              <a:rPr lang="en-IN" b="1" dirty="0">
                <a:latin typeface="Dosis" pitchFamily="2" charset="0"/>
              </a:rPr>
              <a:t/>
            </a:r>
            <a:br>
              <a:rPr lang="en-IN" b="1" dirty="0">
                <a:latin typeface="Dosis" pitchFamily="2" charset="0"/>
              </a:rPr>
            </a:br>
            <a:endParaRPr lang="en-IN" dirty="0">
              <a:latin typeface="Dosis" pitchFamily="2" charset="0"/>
            </a:endParaRPr>
          </a:p>
        </p:txBody>
      </p:sp>
      <p:sp>
        <p:nvSpPr>
          <p:cNvPr id="17411" name="Rectangle 9"/>
          <p:cNvSpPr>
            <a:spLocks noChangeArrowheads="1"/>
          </p:cNvSpPr>
          <p:nvPr/>
        </p:nvSpPr>
        <p:spPr bwMode="auto">
          <a:xfrm>
            <a:off x="152400" y="1371603"/>
            <a:ext cx="11734800" cy="5262979"/>
          </a:xfrm>
          <a:prstGeom prst="rect">
            <a:avLst/>
          </a:prstGeom>
          <a:noFill/>
          <a:ln w="9525">
            <a:noFill/>
            <a:miter lim="800000"/>
            <a:headEnd/>
            <a:tailEnd/>
          </a:ln>
        </p:spPr>
        <p:txBody>
          <a:bodyPr wrap="square">
            <a:spAutoFit/>
          </a:bodyPr>
          <a:lstStyle/>
          <a:p>
            <a:pPr algn="just"/>
            <a:r>
              <a:rPr lang="en-IN" dirty="0">
                <a:latin typeface="Dosis" pitchFamily="2" charset="0"/>
              </a:rPr>
              <a:t>Before a clinical trial can be started, the research must be approved. </a:t>
            </a:r>
          </a:p>
          <a:p>
            <a:pPr algn="just"/>
            <a:endParaRPr lang="en-IN" dirty="0">
              <a:latin typeface="Dosis" pitchFamily="2" charset="0"/>
            </a:endParaRPr>
          </a:p>
          <a:p>
            <a:pPr algn="just"/>
            <a:r>
              <a:rPr lang="en-IN" dirty="0">
                <a:latin typeface="Dosis" pitchFamily="2" charset="0"/>
              </a:rPr>
              <a:t>An investigational new drug or IND application or request must be filed with the FDA when researchers want to study a drug in humans. </a:t>
            </a:r>
          </a:p>
          <a:p>
            <a:pPr algn="just"/>
            <a:endParaRPr lang="en-IN" dirty="0">
              <a:latin typeface="Dosis" pitchFamily="2" charset="0"/>
            </a:endParaRPr>
          </a:p>
          <a:p>
            <a:pPr algn="just"/>
            <a:r>
              <a:rPr lang="en-IN" dirty="0">
                <a:latin typeface="Dosis" pitchFamily="2" charset="0"/>
              </a:rPr>
              <a:t>The IND application must contain certain information, such as:</a:t>
            </a:r>
          </a:p>
          <a:p>
            <a:pPr algn="just"/>
            <a:r>
              <a:rPr lang="en-IN" dirty="0">
                <a:latin typeface="Dosis" pitchFamily="2" charset="0"/>
              </a:rPr>
              <a:t>Results from studies so that the FDA can decide whether the treatment is safe for testing in people.</a:t>
            </a:r>
          </a:p>
          <a:p>
            <a:pPr algn="just"/>
            <a:endParaRPr lang="en-IN" dirty="0">
              <a:latin typeface="Dosis" pitchFamily="2" charset="0"/>
            </a:endParaRPr>
          </a:p>
          <a:p>
            <a:pPr algn="just"/>
            <a:r>
              <a:rPr lang="en-IN" dirty="0">
                <a:latin typeface="Dosis" pitchFamily="2" charset="0"/>
              </a:rPr>
              <a:t>How the drug is made, who makes it, what’s in it, how stable it is, and more.</a:t>
            </a:r>
          </a:p>
          <a:p>
            <a:pPr algn="just"/>
            <a:endParaRPr lang="en-IN" dirty="0">
              <a:latin typeface="Dosis" pitchFamily="2" charset="0"/>
            </a:endParaRPr>
          </a:p>
          <a:p>
            <a:pPr algn="just"/>
            <a:r>
              <a:rPr lang="en-IN" dirty="0">
                <a:latin typeface="Dosis" pitchFamily="2" charset="0"/>
              </a:rPr>
              <a:t>Detailed outlines for the planned clinical studies, called study protocols, are reviewed to see if people might be exposed to needless risks.</a:t>
            </a:r>
          </a:p>
          <a:p>
            <a:pPr algn="just"/>
            <a:endParaRPr lang="en-IN" dirty="0">
              <a:latin typeface="Dosis" pitchFamily="2" charset="0"/>
            </a:endParaRPr>
          </a:p>
          <a:p>
            <a:pPr algn="just"/>
            <a:r>
              <a:rPr lang="en-IN" dirty="0">
                <a:latin typeface="Dosis" pitchFamily="2" charset="0"/>
              </a:rPr>
              <a:t>Details about the clinical trial team  to see if they have the knowledge and skill to run clinical trials.</a:t>
            </a:r>
          </a:p>
        </p:txBody>
      </p:sp>
      <p:pic>
        <p:nvPicPr>
          <p:cNvPr id="3" name="Picture 2">
            <a:extLst>
              <a:ext uri="{FF2B5EF4-FFF2-40B4-BE49-F238E27FC236}">
                <a16:creationId xmlns="" xmlns:a16="http://schemas.microsoft.com/office/drawing/2014/main" id="{A0E0D1F5-6D1C-B8D5-8C73-D79C4252BC98}"/>
              </a:ext>
            </a:extLst>
          </p:cNvPr>
          <p:cNvPicPr>
            <a:picLocks noChangeAspect="1"/>
          </p:cNvPicPr>
          <p:nvPr/>
        </p:nvPicPr>
        <p:blipFill>
          <a:blip r:embed="rId2"/>
          <a:stretch>
            <a:fillRect/>
          </a:stretch>
        </p:blipFill>
        <p:spPr>
          <a:xfrm>
            <a:off x="10972800" y="0"/>
            <a:ext cx="1093789" cy="10335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68440" y="76200"/>
            <a:ext cx="8378825" cy="685800"/>
          </a:xfrm>
        </p:spPr>
        <p:txBody>
          <a:bodyPr rtlCol="0">
            <a:normAutofit fontScale="90000"/>
          </a:bodyPr>
          <a:lstStyle/>
          <a:p>
            <a:pPr fontAlgn="auto">
              <a:spcAft>
                <a:spcPts val="0"/>
              </a:spcAft>
              <a:defRPr/>
            </a:pPr>
            <a:r>
              <a:rPr lang="en-IN" b="1" dirty="0">
                <a:solidFill>
                  <a:srgbClr val="FF0000"/>
                </a:solidFill>
                <a:latin typeface="Dosis" pitchFamily="2" charset="0"/>
              </a:rPr>
              <a:t>Core Elements of a Clinical Trial</a:t>
            </a:r>
            <a:endParaRPr lang="en-US" b="1" dirty="0">
              <a:solidFill>
                <a:srgbClr val="FF0000"/>
              </a:solidFill>
              <a:latin typeface="Dosis" pitchFamily="2" charset="0"/>
            </a:endParaRPr>
          </a:p>
        </p:txBody>
      </p:sp>
      <p:sp>
        <p:nvSpPr>
          <p:cNvPr id="18438" name="Text Box 6"/>
          <p:cNvSpPr txBox="1">
            <a:spLocks noChangeArrowheads="1"/>
          </p:cNvSpPr>
          <p:nvPr/>
        </p:nvSpPr>
        <p:spPr bwMode="auto">
          <a:xfrm>
            <a:off x="304800" y="762003"/>
            <a:ext cx="10058400" cy="6001643"/>
          </a:xfrm>
          <a:prstGeom prst="rect">
            <a:avLst/>
          </a:prstGeom>
          <a:noFill/>
          <a:ln w="9525">
            <a:noFill/>
            <a:miter lim="800000"/>
            <a:headEnd/>
            <a:tailEnd/>
          </a:ln>
        </p:spPr>
        <p:txBody>
          <a:bodyPr wrap="square">
            <a:spAutoFit/>
          </a:bodyPr>
          <a:lstStyle/>
          <a:p>
            <a:pPr eaLnBrk="1" hangingPunct="1">
              <a:spcBef>
                <a:spcPct val="50000"/>
              </a:spcBef>
            </a:pPr>
            <a:r>
              <a:rPr lang="en-IN" dirty="0">
                <a:latin typeface="Dosis" pitchFamily="2" charset="0"/>
              </a:rPr>
              <a:t>• Research Question </a:t>
            </a:r>
          </a:p>
          <a:p>
            <a:pPr eaLnBrk="1" hangingPunct="1">
              <a:spcBef>
                <a:spcPct val="50000"/>
              </a:spcBef>
            </a:pPr>
            <a:r>
              <a:rPr lang="en-IN" dirty="0">
                <a:latin typeface="Dosis" pitchFamily="2" charset="0"/>
              </a:rPr>
              <a:t>• Hypotheses </a:t>
            </a:r>
          </a:p>
          <a:p>
            <a:pPr eaLnBrk="1" hangingPunct="1">
              <a:spcBef>
                <a:spcPct val="50000"/>
              </a:spcBef>
            </a:pPr>
            <a:r>
              <a:rPr lang="en-IN" dirty="0">
                <a:latin typeface="Dosis" pitchFamily="2" charset="0"/>
              </a:rPr>
              <a:t>• Core Design </a:t>
            </a:r>
          </a:p>
          <a:p>
            <a:pPr eaLnBrk="1" hangingPunct="1">
              <a:spcBef>
                <a:spcPct val="50000"/>
              </a:spcBef>
            </a:pPr>
            <a:r>
              <a:rPr lang="en-IN" dirty="0">
                <a:latin typeface="Dosis" pitchFamily="2" charset="0"/>
              </a:rPr>
              <a:t>• Study Participants </a:t>
            </a:r>
          </a:p>
          <a:p>
            <a:pPr eaLnBrk="1" hangingPunct="1">
              <a:spcBef>
                <a:spcPct val="50000"/>
              </a:spcBef>
            </a:pPr>
            <a:r>
              <a:rPr lang="en-IN" dirty="0">
                <a:latin typeface="Dosis" pitchFamily="2" charset="0"/>
              </a:rPr>
              <a:t>• Recruitment </a:t>
            </a:r>
          </a:p>
          <a:p>
            <a:pPr eaLnBrk="1" hangingPunct="1">
              <a:spcBef>
                <a:spcPct val="50000"/>
              </a:spcBef>
            </a:pPr>
            <a:r>
              <a:rPr lang="en-IN" dirty="0">
                <a:latin typeface="Dosis" pitchFamily="2" charset="0"/>
              </a:rPr>
              <a:t>• Allocation </a:t>
            </a:r>
          </a:p>
          <a:p>
            <a:pPr eaLnBrk="1" hangingPunct="1">
              <a:spcBef>
                <a:spcPct val="50000"/>
              </a:spcBef>
            </a:pPr>
            <a:r>
              <a:rPr lang="en-IN" dirty="0">
                <a:latin typeface="Dosis" pitchFamily="2" charset="0"/>
              </a:rPr>
              <a:t>• Masking (Blinding) </a:t>
            </a:r>
          </a:p>
          <a:p>
            <a:pPr eaLnBrk="1" hangingPunct="1">
              <a:spcBef>
                <a:spcPct val="50000"/>
              </a:spcBef>
            </a:pPr>
            <a:r>
              <a:rPr lang="en-IN" dirty="0">
                <a:latin typeface="Dosis" pitchFamily="2" charset="0"/>
              </a:rPr>
              <a:t>• Treatment Groups</a:t>
            </a:r>
          </a:p>
          <a:p>
            <a:pPr eaLnBrk="1" hangingPunct="1">
              <a:spcBef>
                <a:spcPct val="50000"/>
              </a:spcBef>
            </a:pPr>
            <a:r>
              <a:rPr lang="en-IN" dirty="0">
                <a:latin typeface="Dosis" pitchFamily="2" charset="0"/>
              </a:rPr>
              <a:t>• Data </a:t>
            </a:r>
          </a:p>
          <a:p>
            <a:pPr eaLnBrk="1" hangingPunct="1">
              <a:spcBef>
                <a:spcPct val="50000"/>
              </a:spcBef>
            </a:pPr>
            <a:r>
              <a:rPr lang="en-IN" dirty="0">
                <a:latin typeface="Dosis" pitchFamily="2" charset="0"/>
              </a:rPr>
              <a:t>• Analytical Issues </a:t>
            </a:r>
          </a:p>
          <a:p>
            <a:pPr eaLnBrk="1" hangingPunct="1">
              <a:spcBef>
                <a:spcPct val="50000"/>
              </a:spcBef>
            </a:pPr>
            <a:r>
              <a:rPr lang="en-IN" dirty="0">
                <a:latin typeface="Dosis" pitchFamily="2" charset="0"/>
              </a:rPr>
              <a:t>• Interpretation of Results</a:t>
            </a:r>
            <a:endParaRPr lang="en-US" dirty="0">
              <a:latin typeface="Dosis" pitchFamily="2" charset="0"/>
            </a:endParaRPr>
          </a:p>
        </p:txBody>
      </p:sp>
      <p:pic>
        <p:nvPicPr>
          <p:cNvPr id="2" name="Picture 1">
            <a:extLst>
              <a:ext uri="{FF2B5EF4-FFF2-40B4-BE49-F238E27FC236}">
                <a16:creationId xmlns="" xmlns:a16="http://schemas.microsoft.com/office/drawing/2014/main" id="{F6E4C890-81E9-1D2B-F7BB-00BD78929E10}"/>
              </a:ext>
            </a:extLst>
          </p:cNvPr>
          <p:cNvPicPr>
            <a:picLocks noChangeAspect="1"/>
          </p:cNvPicPr>
          <p:nvPr/>
        </p:nvPicPr>
        <p:blipFill>
          <a:blip r:embed="rId3"/>
          <a:stretch>
            <a:fillRect/>
          </a:stretch>
        </p:blipFill>
        <p:spPr>
          <a:xfrm>
            <a:off x="11010905" y="76200"/>
            <a:ext cx="1093789" cy="1033501"/>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1000" y="1219200"/>
            <a:ext cx="8458200" cy="4893647"/>
          </a:xfrm>
          <a:prstGeom prst="rect">
            <a:avLst/>
          </a:prstGeom>
          <a:noFill/>
          <a:ln w="9525">
            <a:noFill/>
            <a:miter lim="800000"/>
            <a:headEnd/>
            <a:tailEnd/>
          </a:ln>
        </p:spPr>
        <p:txBody>
          <a:bodyPr wrap="square">
            <a:spAutoFit/>
          </a:bodyPr>
          <a:lstStyle/>
          <a:p>
            <a:pPr algn="just"/>
            <a:r>
              <a:rPr lang="en-US" dirty="0">
                <a:solidFill>
                  <a:srgbClr val="003300"/>
                </a:solidFill>
                <a:latin typeface="Dosis" pitchFamily="2" charset="0"/>
                <a:cs typeface="Times New Roman" pitchFamily="18" charset="0"/>
              </a:rPr>
              <a:t>All clinical trials have guidelines about who can participate. </a:t>
            </a:r>
          </a:p>
          <a:p>
            <a:pPr algn="just"/>
            <a:endParaRPr lang="en-US" dirty="0">
              <a:solidFill>
                <a:srgbClr val="003300"/>
              </a:solidFill>
              <a:latin typeface="Dosis" pitchFamily="2" charset="0"/>
              <a:cs typeface="Times New Roman" pitchFamily="18" charset="0"/>
            </a:endParaRPr>
          </a:p>
          <a:p>
            <a:pPr algn="just"/>
            <a:r>
              <a:rPr lang="en-US" dirty="0">
                <a:latin typeface="Dosis" pitchFamily="2" charset="0"/>
                <a:cs typeface="Times New Roman" pitchFamily="18" charset="0"/>
              </a:rPr>
              <a:t>Inclusion/exclusion criteria is principle behind reliable results. </a:t>
            </a:r>
          </a:p>
          <a:p>
            <a:pPr algn="just"/>
            <a:endParaRPr lang="en-US" dirty="0">
              <a:latin typeface="Dosis" pitchFamily="2" charset="0"/>
              <a:cs typeface="Times New Roman" pitchFamily="18" charset="0"/>
            </a:endParaRPr>
          </a:p>
          <a:p>
            <a:pPr algn="just"/>
            <a:r>
              <a:rPr lang="en-US" dirty="0">
                <a:latin typeface="Dosis" pitchFamily="2" charset="0"/>
                <a:cs typeface="Times New Roman" pitchFamily="18" charset="0"/>
              </a:rPr>
              <a:t>The factors that allow someone to participate in a clinical trial called "inclusion criteria" and those that disallow someone from participating are called "exclusion criteria". </a:t>
            </a:r>
          </a:p>
          <a:p>
            <a:pPr algn="just"/>
            <a:endParaRPr lang="en-US" dirty="0">
              <a:latin typeface="Dosis" pitchFamily="2" charset="0"/>
              <a:cs typeface="Times New Roman" pitchFamily="18" charset="0"/>
            </a:endParaRPr>
          </a:p>
          <a:p>
            <a:pPr algn="just"/>
            <a:r>
              <a:rPr lang="en-US" dirty="0">
                <a:latin typeface="Dosis" pitchFamily="2" charset="0"/>
                <a:cs typeface="Times New Roman" pitchFamily="18" charset="0"/>
              </a:rPr>
              <a:t>These criteria are based on such factors as age, gender, type and stage of a disease, previous treatment history, and other medical conditions. </a:t>
            </a:r>
          </a:p>
          <a:p>
            <a:pPr algn="just"/>
            <a:endParaRPr lang="en-US" dirty="0">
              <a:latin typeface="Dosis" pitchFamily="2" charset="0"/>
              <a:cs typeface="Times New Roman" pitchFamily="18" charset="0"/>
            </a:endParaRPr>
          </a:p>
          <a:p>
            <a:pPr algn="just"/>
            <a:r>
              <a:rPr lang="en-US" dirty="0">
                <a:latin typeface="Dosis" pitchFamily="2" charset="0"/>
                <a:cs typeface="Times New Roman" pitchFamily="18" charset="0"/>
              </a:rPr>
              <a:t>It is important to </a:t>
            </a:r>
            <a:r>
              <a:rPr lang="en-US" u="sng" dirty="0">
                <a:solidFill>
                  <a:srgbClr val="FF3300"/>
                </a:solidFill>
                <a:latin typeface="Dosis" pitchFamily="2" charset="0"/>
                <a:cs typeface="Times New Roman" pitchFamily="18" charset="0"/>
              </a:rPr>
              <a:t>NOTE</a:t>
            </a:r>
            <a:r>
              <a:rPr lang="en-US" u="sng" dirty="0">
                <a:latin typeface="Dosis" pitchFamily="2" charset="0"/>
                <a:cs typeface="Times New Roman" pitchFamily="18" charset="0"/>
              </a:rPr>
              <a:t> </a:t>
            </a:r>
            <a:r>
              <a:rPr lang="en-US" dirty="0">
                <a:latin typeface="Dosis" pitchFamily="2" charset="0"/>
                <a:cs typeface="Times New Roman" pitchFamily="18" charset="0"/>
              </a:rPr>
              <a:t>that inclusion and exclusion criteria are not used to reject people personally. </a:t>
            </a:r>
            <a:endParaRPr lang="en-US" dirty="0">
              <a:latin typeface="Dosis" pitchFamily="2" charset="0"/>
            </a:endParaRPr>
          </a:p>
        </p:txBody>
      </p:sp>
      <p:sp>
        <p:nvSpPr>
          <p:cNvPr id="34819" name="Rectangle 5"/>
          <p:cNvSpPr>
            <a:spLocks noGrp="1" noChangeArrowheads="1"/>
          </p:cNvSpPr>
          <p:nvPr>
            <p:ph type="title" idx="4294967295"/>
          </p:nvPr>
        </p:nvSpPr>
        <p:spPr>
          <a:xfrm>
            <a:off x="2438400" y="228600"/>
            <a:ext cx="7315200" cy="1143000"/>
          </a:xfrm>
        </p:spPr>
        <p:txBody>
          <a:bodyPr rtlCol="0">
            <a:normAutofit fontScale="90000"/>
          </a:bodyPr>
          <a:lstStyle/>
          <a:p>
            <a:pPr fontAlgn="auto">
              <a:spcAft>
                <a:spcPts val="0"/>
              </a:spcAft>
              <a:defRPr/>
            </a:pPr>
            <a:r>
              <a:rPr lang="en-US" sz="3200" b="1" dirty="0">
                <a:solidFill>
                  <a:srgbClr val="FF0000"/>
                </a:solidFill>
                <a:latin typeface="Dosis" pitchFamily="2" charset="0"/>
              </a:rPr>
              <a:t>Who can participate in clinical trials</a:t>
            </a:r>
            <a:r>
              <a:rPr lang="en-US" b="1" dirty="0">
                <a:solidFill>
                  <a:srgbClr val="FF0000"/>
                </a:solidFill>
                <a:latin typeface="Dosis" pitchFamily="2" charset="0"/>
              </a:rPr>
              <a:t>?</a:t>
            </a:r>
            <a:r>
              <a:rPr lang="en-US" b="1" dirty="0">
                <a:solidFill>
                  <a:srgbClr val="FF3300"/>
                </a:solidFill>
                <a:latin typeface="Dosis" pitchFamily="2" charset="0"/>
              </a:rPr>
              <a:t/>
            </a:r>
            <a:br>
              <a:rPr lang="en-US" b="1" dirty="0">
                <a:solidFill>
                  <a:srgbClr val="FF3300"/>
                </a:solidFill>
                <a:latin typeface="Dosis" pitchFamily="2" charset="0"/>
              </a:rPr>
            </a:br>
            <a:endParaRPr lang="en-US" b="1" dirty="0">
              <a:solidFill>
                <a:srgbClr val="FF3300"/>
              </a:solidFill>
              <a:latin typeface="Dosis" pitchFamily="2" charset="0"/>
            </a:endParaRPr>
          </a:p>
        </p:txBody>
      </p:sp>
      <p:pic>
        <p:nvPicPr>
          <p:cNvPr id="2" name="Picture 1">
            <a:extLst>
              <a:ext uri="{FF2B5EF4-FFF2-40B4-BE49-F238E27FC236}">
                <a16:creationId xmlns="" xmlns:a16="http://schemas.microsoft.com/office/drawing/2014/main" id="{CC83608F-FE55-C5BB-FEB1-F1F33E685CA8}"/>
              </a:ext>
            </a:extLst>
          </p:cNvPr>
          <p:cNvPicPr>
            <a:picLocks noChangeAspect="1"/>
          </p:cNvPicPr>
          <p:nvPr/>
        </p:nvPicPr>
        <p:blipFill>
          <a:blip r:embed="rId2"/>
          <a:stretch>
            <a:fillRect/>
          </a:stretch>
        </p:blipFill>
        <p:spPr>
          <a:xfrm>
            <a:off x="11069636" y="61909"/>
            <a:ext cx="1093789" cy="1033501"/>
          </a:xfrm>
          <a:prstGeom prst="rect">
            <a:avLst/>
          </a:prstGeom>
        </p:spPr>
      </p:pic>
      <p:pic>
        <p:nvPicPr>
          <p:cNvPr id="20483" name="Picture 3" descr="3_people.tif                                                   0003E4DD Davids HD                      00152B11:"/>
          <p:cNvPicPr>
            <a:picLocks noChangeAspect="1" noChangeArrowheads="1"/>
          </p:cNvPicPr>
          <p:nvPr/>
        </p:nvPicPr>
        <p:blipFill>
          <a:blip r:embed="rId3" r:link="rId4"/>
          <a:srcRect/>
          <a:stretch>
            <a:fillRect/>
          </a:stretch>
        </p:blipFill>
        <p:spPr bwMode="auto">
          <a:xfrm>
            <a:off x="8991600" y="1828800"/>
            <a:ext cx="3003602" cy="3200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4800" y="1905000"/>
            <a:ext cx="11658600" cy="3108543"/>
          </a:xfrm>
          <a:prstGeom prst="rect">
            <a:avLst/>
          </a:prstGeom>
          <a:noFill/>
          <a:ln w="9525">
            <a:noFill/>
            <a:miter lim="800000"/>
            <a:headEnd/>
            <a:tailEnd/>
          </a:ln>
        </p:spPr>
        <p:txBody>
          <a:bodyPr wrap="square">
            <a:spAutoFit/>
          </a:bodyPr>
          <a:lstStyle/>
          <a:p>
            <a:pPr algn="just"/>
            <a:r>
              <a:rPr lang="en-US" b="1" dirty="0">
                <a:solidFill>
                  <a:srgbClr val="003300"/>
                </a:solidFill>
                <a:latin typeface="Dosis" pitchFamily="2" charset="0"/>
                <a:ea typeface="Arial Unicode MS" pitchFamily="34" charset="-128"/>
                <a:cs typeface="Arial Unicode MS" pitchFamily="34" charset="-128"/>
              </a:rPr>
              <a:t>Clinical trial team include doctors , nurses, social workers and other health care professionals who check the health of the participant</a:t>
            </a:r>
            <a:r>
              <a:rPr lang="en-US" dirty="0">
                <a:solidFill>
                  <a:schemeClr val="bg2"/>
                </a:solidFill>
                <a:latin typeface="Dosis" pitchFamily="2" charset="0"/>
                <a:ea typeface="Arial Unicode MS" pitchFamily="34" charset="-128"/>
                <a:cs typeface="Arial Unicode MS" pitchFamily="34" charset="-128"/>
              </a:rPr>
              <a:t> </a:t>
            </a:r>
            <a:r>
              <a:rPr lang="en-US" b="1" dirty="0">
                <a:solidFill>
                  <a:srgbClr val="FF3300"/>
                </a:solidFill>
                <a:latin typeface="Dosis" pitchFamily="2" charset="0"/>
                <a:ea typeface="Arial Unicode MS" pitchFamily="34" charset="-128"/>
                <a:cs typeface="Arial Unicode MS" pitchFamily="34" charset="-128"/>
              </a:rPr>
              <a:t>at the beginning</a:t>
            </a:r>
            <a:r>
              <a:rPr lang="en-US" dirty="0">
                <a:solidFill>
                  <a:schemeClr val="bg2"/>
                </a:solidFill>
                <a:latin typeface="Dosis" pitchFamily="2" charset="0"/>
                <a:ea typeface="Arial Unicode MS" pitchFamily="34" charset="-128"/>
                <a:cs typeface="Arial Unicode MS" pitchFamily="34" charset="-128"/>
              </a:rPr>
              <a:t> </a:t>
            </a:r>
            <a:r>
              <a:rPr lang="en-US" b="1" dirty="0">
                <a:solidFill>
                  <a:srgbClr val="003300"/>
                </a:solidFill>
                <a:latin typeface="Dosis" pitchFamily="2" charset="0"/>
                <a:ea typeface="Arial Unicode MS" pitchFamily="34" charset="-128"/>
                <a:cs typeface="Arial Unicode MS" pitchFamily="34" charset="-128"/>
              </a:rPr>
              <a:t>of the trial, give specific instructions for participating </a:t>
            </a:r>
            <a:r>
              <a:rPr lang="en-US" b="1" dirty="0">
                <a:solidFill>
                  <a:srgbClr val="FF3300"/>
                </a:solidFill>
                <a:latin typeface="Dosis" pitchFamily="2" charset="0"/>
                <a:ea typeface="Arial Unicode MS" pitchFamily="34" charset="-128"/>
                <a:cs typeface="Arial Unicode MS" pitchFamily="34" charset="-128"/>
              </a:rPr>
              <a:t>in the trial</a:t>
            </a:r>
            <a:r>
              <a:rPr lang="en-US" b="1" dirty="0">
                <a:solidFill>
                  <a:srgbClr val="003300"/>
                </a:solidFill>
                <a:latin typeface="Dosis" pitchFamily="2" charset="0"/>
                <a:ea typeface="Arial Unicode MS" pitchFamily="34" charset="-128"/>
                <a:cs typeface="Arial Unicode MS" pitchFamily="34" charset="-128"/>
              </a:rPr>
              <a:t>, monitor the participant</a:t>
            </a:r>
            <a:r>
              <a:rPr lang="en-US" dirty="0">
                <a:solidFill>
                  <a:srgbClr val="003300"/>
                </a:solidFill>
                <a:latin typeface="Dosis" pitchFamily="2" charset="0"/>
                <a:ea typeface="Arial Unicode MS" pitchFamily="34" charset="-128"/>
                <a:cs typeface="Arial Unicode MS" pitchFamily="34" charset="-128"/>
              </a:rPr>
              <a:t> </a:t>
            </a:r>
            <a:r>
              <a:rPr lang="en-US" b="1" dirty="0">
                <a:solidFill>
                  <a:srgbClr val="003300"/>
                </a:solidFill>
                <a:latin typeface="Dosis" pitchFamily="2" charset="0"/>
                <a:ea typeface="Arial Unicode MS" pitchFamily="34" charset="-128"/>
                <a:cs typeface="Arial Unicode MS" pitchFamily="34" charset="-128"/>
              </a:rPr>
              <a:t>carefully</a:t>
            </a:r>
            <a:r>
              <a:rPr lang="en-US" b="1" dirty="0">
                <a:solidFill>
                  <a:schemeClr val="bg2"/>
                </a:solidFill>
                <a:latin typeface="Dosis" pitchFamily="2" charset="0"/>
                <a:ea typeface="Arial Unicode MS" pitchFamily="34" charset="-128"/>
                <a:cs typeface="Arial Unicode MS" pitchFamily="34" charset="-128"/>
              </a:rPr>
              <a:t> </a:t>
            </a:r>
            <a:r>
              <a:rPr lang="en-US" b="1" dirty="0">
                <a:solidFill>
                  <a:srgbClr val="FF3300"/>
                </a:solidFill>
                <a:latin typeface="Dosis" pitchFamily="2" charset="0"/>
                <a:ea typeface="Arial Unicode MS" pitchFamily="34" charset="-128"/>
                <a:cs typeface="Arial Unicode MS" pitchFamily="34" charset="-128"/>
              </a:rPr>
              <a:t>during</a:t>
            </a:r>
            <a:r>
              <a:rPr lang="en-US" dirty="0">
                <a:solidFill>
                  <a:srgbClr val="FF3300"/>
                </a:solidFill>
                <a:latin typeface="Dosis" pitchFamily="2" charset="0"/>
                <a:ea typeface="Arial Unicode MS" pitchFamily="34" charset="-128"/>
                <a:cs typeface="Arial Unicode MS" pitchFamily="34" charset="-128"/>
              </a:rPr>
              <a:t> </a:t>
            </a:r>
            <a:r>
              <a:rPr lang="en-US" b="1" dirty="0">
                <a:solidFill>
                  <a:srgbClr val="003300"/>
                </a:solidFill>
                <a:latin typeface="Dosis" pitchFamily="2" charset="0"/>
                <a:ea typeface="Arial Unicode MS" pitchFamily="34" charset="-128"/>
                <a:cs typeface="Arial Unicode MS" pitchFamily="34" charset="-128"/>
              </a:rPr>
              <a:t>the trial</a:t>
            </a:r>
            <a:r>
              <a:rPr lang="en-US" b="1" dirty="0">
                <a:solidFill>
                  <a:schemeClr val="bg2"/>
                </a:solidFill>
                <a:latin typeface="Dosis" pitchFamily="2" charset="0"/>
                <a:ea typeface="Arial Unicode MS" pitchFamily="34" charset="-128"/>
                <a:cs typeface="Arial Unicode MS" pitchFamily="34" charset="-128"/>
              </a:rPr>
              <a:t>, </a:t>
            </a:r>
            <a:r>
              <a:rPr lang="en-US" b="1" dirty="0">
                <a:solidFill>
                  <a:schemeClr val="tx2"/>
                </a:solidFill>
                <a:latin typeface="Dosis" pitchFamily="2" charset="0"/>
                <a:ea typeface="Arial Unicode MS" pitchFamily="34" charset="-128"/>
                <a:cs typeface="Arial Unicode MS" pitchFamily="34" charset="-128"/>
              </a:rPr>
              <a:t>and stay in touch</a:t>
            </a:r>
            <a:r>
              <a:rPr lang="en-US" dirty="0">
                <a:solidFill>
                  <a:schemeClr val="bg2"/>
                </a:solidFill>
                <a:latin typeface="Dosis" pitchFamily="2" charset="0"/>
                <a:ea typeface="Arial Unicode MS" pitchFamily="34" charset="-128"/>
                <a:cs typeface="Arial Unicode MS" pitchFamily="34" charset="-128"/>
              </a:rPr>
              <a:t> </a:t>
            </a:r>
            <a:r>
              <a:rPr lang="en-US" b="1" dirty="0">
                <a:solidFill>
                  <a:srgbClr val="FF3300"/>
                </a:solidFill>
                <a:latin typeface="Dosis" pitchFamily="2" charset="0"/>
                <a:ea typeface="Arial Unicode MS" pitchFamily="34" charset="-128"/>
                <a:cs typeface="Arial Unicode MS" pitchFamily="34" charset="-128"/>
              </a:rPr>
              <a:t>after</a:t>
            </a:r>
            <a:r>
              <a:rPr lang="en-US" dirty="0">
                <a:solidFill>
                  <a:schemeClr val="hlink"/>
                </a:solidFill>
                <a:latin typeface="Dosis" pitchFamily="2" charset="0"/>
                <a:ea typeface="Arial Unicode MS" pitchFamily="34" charset="-128"/>
                <a:cs typeface="Arial Unicode MS" pitchFamily="34" charset="-128"/>
              </a:rPr>
              <a:t> </a:t>
            </a:r>
            <a:r>
              <a:rPr lang="en-US" b="1" dirty="0">
                <a:solidFill>
                  <a:srgbClr val="003300"/>
                </a:solidFill>
                <a:latin typeface="Dosis" pitchFamily="2" charset="0"/>
                <a:ea typeface="Arial Unicode MS" pitchFamily="34" charset="-128"/>
                <a:cs typeface="Arial Unicode MS" pitchFamily="34" charset="-128"/>
              </a:rPr>
              <a:t>the trial</a:t>
            </a:r>
            <a:r>
              <a:rPr lang="en-US" b="1" dirty="0">
                <a:solidFill>
                  <a:schemeClr val="bg2"/>
                </a:solidFill>
                <a:latin typeface="Dosis" pitchFamily="2" charset="0"/>
                <a:ea typeface="Arial Unicode MS" pitchFamily="34" charset="-128"/>
                <a:cs typeface="Arial Unicode MS" pitchFamily="34" charset="-128"/>
              </a:rPr>
              <a:t> </a:t>
            </a:r>
            <a:r>
              <a:rPr lang="en-US" b="1" dirty="0">
                <a:solidFill>
                  <a:schemeClr val="tx2"/>
                </a:solidFill>
                <a:latin typeface="Dosis" pitchFamily="2" charset="0"/>
                <a:ea typeface="Arial Unicode MS" pitchFamily="34" charset="-128"/>
                <a:cs typeface="Arial Unicode MS" pitchFamily="34" charset="-128"/>
              </a:rPr>
              <a:t>is completed.</a:t>
            </a:r>
          </a:p>
          <a:p>
            <a:endParaRPr lang="en-US" b="1" dirty="0">
              <a:solidFill>
                <a:schemeClr val="tx2"/>
              </a:solidFill>
              <a:latin typeface="Dosis" pitchFamily="2" charset="0"/>
              <a:ea typeface="Arial Unicode MS" pitchFamily="34" charset="-128"/>
              <a:cs typeface="Arial Unicode MS" pitchFamily="34" charset="-128"/>
            </a:endParaRPr>
          </a:p>
          <a:p>
            <a:pPr algn="just"/>
            <a:r>
              <a:rPr lang="en-US" b="1" dirty="0">
                <a:solidFill>
                  <a:schemeClr val="tx2"/>
                </a:solidFill>
                <a:latin typeface="Dosis" pitchFamily="2" charset="0"/>
                <a:ea typeface="Arial Unicode MS" pitchFamily="34" charset="-128"/>
                <a:cs typeface="Arial Unicode MS" pitchFamily="34" charset="-128"/>
              </a:rPr>
              <a:t>Clinical trial participation is most successful when the</a:t>
            </a:r>
            <a:r>
              <a:rPr lang="en-US" dirty="0">
                <a:solidFill>
                  <a:schemeClr val="tx2"/>
                </a:solidFill>
                <a:latin typeface="Dosis" pitchFamily="2" charset="0"/>
                <a:ea typeface="Arial Unicode MS" pitchFamily="34" charset="-128"/>
                <a:cs typeface="Arial Unicode MS" pitchFamily="34" charset="-128"/>
              </a:rPr>
              <a:t> </a:t>
            </a:r>
            <a:r>
              <a:rPr lang="en-US" sz="2800" b="1" u="sng" dirty="0">
                <a:solidFill>
                  <a:srgbClr val="FF3300"/>
                </a:solidFill>
                <a:latin typeface="Dosis" pitchFamily="2" charset="0"/>
                <a:ea typeface="Arial Unicode MS" pitchFamily="34" charset="-128"/>
                <a:cs typeface="Arial Unicode MS" pitchFamily="34" charset="-128"/>
              </a:rPr>
              <a:t>PROTOCOL</a:t>
            </a:r>
            <a:r>
              <a:rPr lang="en-US" sz="2800" b="1" dirty="0">
                <a:solidFill>
                  <a:schemeClr val="tx2"/>
                </a:solidFill>
                <a:latin typeface="Dosis" pitchFamily="2" charset="0"/>
                <a:ea typeface="Arial Unicode MS" pitchFamily="34" charset="-128"/>
                <a:cs typeface="Arial Unicode MS" pitchFamily="34" charset="-128"/>
              </a:rPr>
              <a:t> </a:t>
            </a:r>
            <a:r>
              <a:rPr lang="en-US" b="1" dirty="0">
                <a:solidFill>
                  <a:schemeClr val="tx2"/>
                </a:solidFill>
                <a:latin typeface="Dosis" pitchFamily="2" charset="0"/>
                <a:ea typeface="Arial Unicode MS" pitchFamily="34" charset="-128"/>
                <a:cs typeface="Arial Unicode MS" pitchFamily="34" charset="-128"/>
              </a:rPr>
              <a:t>is carefully followed and there is frequent contact with the research staff.</a:t>
            </a:r>
          </a:p>
          <a:p>
            <a:endParaRPr lang="en-US" b="1" dirty="0">
              <a:solidFill>
                <a:schemeClr val="tx2"/>
              </a:solidFill>
              <a:latin typeface="Dosis" pitchFamily="2" charset="0"/>
            </a:endParaRPr>
          </a:p>
        </p:txBody>
      </p:sp>
      <p:sp>
        <p:nvSpPr>
          <p:cNvPr id="22531" name="Rectangle 6"/>
          <p:cNvSpPr>
            <a:spLocks noGrp="1" noChangeArrowheads="1"/>
          </p:cNvSpPr>
          <p:nvPr>
            <p:ph type="title" idx="4294967295"/>
          </p:nvPr>
        </p:nvSpPr>
        <p:spPr>
          <a:xfrm>
            <a:off x="288471" y="304800"/>
            <a:ext cx="9160329" cy="1143000"/>
          </a:xfrm>
        </p:spPr>
        <p:txBody>
          <a:bodyPr/>
          <a:lstStyle/>
          <a:p>
            <a:r>
              <a:rPr lang="en-US" sz="3200" b="1" dirty="0">
                <a:solidFill>
                  <a:srgbClr val="FF0000"/>
                </a:solidFill>
                <a:latin typeface="Dosis" pitchFamily="2" charset="0"/>
                <a:ea typeface="Arial Unicode MS" pitchFamily="34" charset="-128"/>
                <a:cs typeface="Arial Unicode MS" pitchFamily="34" charset="-128"/>
              </a:rPr>
              <a:t>What happens during a clinical trial</a:t>
            </a:r>
            <a:r>
              <a:rPr lang="en-US" sz="4000" b="1" dirty="0">
                <a:solidFill>
                  <a:srgbClr val="FF0000"/>
                </a:solidFill>
                <a:latin typeface="Dosis" pitchFamily="2" charset="0"/>
              </a:rPr>
              <a:t>?</a:t>
            </a:r>
            <a:br>
              <a:rPr lang="en-US" sz="4000" b="1" dirty="0">
                <a:solidFill>
                  <a:srgbClr val="FF0000"/>
                </a:solidFill>
                <a:latin typeface="Dosis" pitchFamily="2" charset="0"/>
              </a:rPr>
            </a:br>
            <a:endParaRPr lang="en-US" sz="4000" b="1" dirty="0">
              <a:solidFill>
                <a:srgbClr val="FF0000"/>
              </a:solidFill>
              <a:latin typeface="Dosis" pitchFamily="2" charset="0"/>
            </a:endParaRPr>
          </a:p>
        </p:txBody>
      </p:sp>
      <p:pic>
        <p:nvPicPr>
          <p:cNvPr id="2" name="Picture 1">
            <a:extLst>
              <a:ext uri="{FF2B5EF4-FFF2-40B4-BE49-F238E27FC236}">
                <a16:creationId xmlns="" xmlns:a16="http://schemas.microsoft.com/office/drawing/2014/main" id="{D44D36FF-6499-5EDA-A2AE-EAE0AE0F230E}"/>
              </a:ext>
            </a:extLst>
          </p:cNvPr>
          <p:cNvPicPr>
            <a:picLocks noChangeAspect="1"/>
          </p:cNvPicPr>
          <p:nvPr/>
        </p:nvPicPr>
        <p:blipFill>
          <a:blip r:embed="rId2"/>
          <a:stretch>
            <a:fillRect/>
          </a:stretch>
        </p:blipFill>
        <p:spPr>
          <a:xfrm>
            <a:off x="11079157" y="38100"/>
            <a:ext cx="1093793" cy="1050148"/>
          </a:xfrm>
          <a:prstGeom prst="rect">
            <a:avLst/>
          </a:prstGeom>
        </p:spPr>
      </p:pic>
    </p:spTree>
  </p:cSld>
  <p:clrMapOvr>
    <a:masterClrMapping/>
  </p:clrMapOvr>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1055</TotalTime>
  <Words>2222</Words>
  <Application>Microsoft Office PowerPoint</Application>
  <PresentationFormat>Widescreen</PresentationFormat>
  <Paragraphs>314</Paragraphs>
  <Slides>27</Slides>
  <Notes>7</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43" baseType="lpstr">
      <vt:lpstr>Arial Unicode MS</vt:lpstr>
      <vt:lpstr>맑은 고딕</vt:lpstr>
      <vt:lpstr>Arial</vt:lpstr>
      <vt:lpstr>Calibri</vt:lpstr>
      <vt:lpstr>Cambria</vt:lpstr>
      <vt:lpstr>Dosis</vt:lpstr>
      <vt:lpstr>Dosis3</vt:lpstr>
      <vt:lpstr>Garamond</vt:lpstr>
      <vt:lpstr>Tempus Sans ITC</vt:lpstr>
      <vt:lpstr>Times New Roman</vt:lpstr>
      <vt:lpstr>Wingdings</vt:lpstr>
      <vt:lpstr>Echo</vt:lpstr>
      <vt:lpstr>Office Theme</vt:lpstr>
      <vt:lpstr>1_Office Theme</vt:lpstr>
      <vt:lpstr>2_Office Theme</vt:lpstr>
      <vt:lpstr>Photo Editor Photo</vt:lpstr>
      <vt:lpstr>PowerPoint Presentation</vt:lpstr>
      <vt:lpstr>Glossary</vt:lpstr>
      <vt:lpstr>PowerPoint Presentation</vt:lpstr>
      <vt:lpstr>What are phases of drug development ?</vt:lpstr>
      <vt:lpstr>Clinical Research/Trial in general</vt:lpstr>
      <vt:lpstr>The investigational new drug (IND) application </vt:lpstr>
      <vt:lpstr>Core Elements of a Clinical Trial</vt:lpstr>
      <vt:lpstr>Who can participate in clinical trials? </vt:lpstr>
      <vt:lpstr>What happens during a clinical trial? </vt:lpstr>
      <vt:lpstr>What is informed consent?  </vt:lpstr>
      <vt:lpstr>What should people consider before participating in a trial? </vt:lpstr>
      <vt:lpstr>PowerPoint Presentation</vt:lpstr>
      <vt:lpstr>PowerPoint Presentation</vt:lpstr>
      <vt:lpstr>Phase II trials</vt:lpstr>
      <vt:lpstr>Phase III trials</vt:lpstr>
      <vt:lpstr>Phase IV trials</vt:lpstr>
      <vt:lpstr>Clinical Trial Phases</vt:lpstr>
      <vt:lpstr>Research Protocol</vt:lpstr>
      <vt:lpstr>What is a control group? </vt:lpstr>
      <vt:lpstr>What is a HYPOTHESIS? </vt:lpstr>
      <vt:lpstr>Randomisation</vt:lpstr>
      <vt:lpstr>Randomization </vt:lpstr>
      <vt:lpstr>Conclusion</vt:lpstr>
      <vt:lpstr>Scope of clinical trials (future prospects)</vt:lpstr>
      <vt:lpstr>PowerPoint Presentation</vt:lpstr>
      <vt:lpstr>PowerPoint Presentation</vt:lpstr>
      <vt:lpstr>PowerPoint Presentation</vt:lpstr>
    </vt:vector>
  </TitlesOfParts>
  <Company>RCI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User2</dc:creator>
  <cp:lastModifiedBy>La Pulga</cp:lastModifiedBy>
  <cp:revision>259</cp:revision>
  <cp:lastPrinted>1601-01-01T00:00:00Z</cp:lastPrinted>
  <dcterms:created xsi:type="dcterms:W3CDTF">2005-08-21T04:57:12Z</dcterms:created>
  <dcterms:modified xsi:type="dcterms:W3CDTF">2025-03-03T08:13:33Z</dcterms:modified>
</cp:coreProperties>
</file>